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5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114" y="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494477-7951-4B73-BA21-580299D7794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3F720ED-8D49-4BB0-BDE2-593CA821D827}">
      <dgm:prSet phldrT="[Текст]" custT="1"/>
      <dgm:spPr/>
      <dgm:t>
        <a:bodyPr/>
        <a:lstStyle/>
        <a:p>
          <a:r>
            <a:rPr lang="ru-RU" sz="1400" dirty="0" smtClean="0"/>
            <a:t>Председатель</a:t>
          </a:r>
        </a:p>
        <a:p>
          <a:r>
            <a:rPr lang="ru-RU" sz="1400" dirty="0" err="1" smtClean="0"/>
            <a:t>Нафигина</a:t>
          </a:r>
          <a:r>
            <a:rPr lang="ru-RU" sz="1400" dirty="0" smtClean="0"/>
            <a:t> Камилла</a:t>
          </a:r>
        </a:p>
        <a:p>
          <a:r>
            <a:rPr lang="ru-RU" sz="1400" dirty="0" smtClean="0"/>
            <a:t>89393449581 </a:t>
          </a:r>
          <a:endParaRPr lang="ru-RU" sz="1400" dirty="0" smtClean="0"/>
        </a:p>
      </dgm:t>
    </dgm:pt>
    <dgm:pt modelId="{55191D6E-D721-40A5-A413-16A338599358}" type="parTrans" cxnId="{88FC84E3-44B0-4154-8005-EE1030DB5CA0}">
      <dgm:prSet/>
      <dgm:spPr/>
      <dgm:t>
        <a:bodyPr/>
        <a:lstStyle/>
        <a:p>
          <a:endParaRPr lang="ru-RU"/>
        </a:p>
      </dgm:t>
    </dgm:pt>
    <dgm:pt modelId="{803DCD9B-E256-4394-86ED-274EC94BE03C}" type="sibTrans" cxnId="{88FC84E3-44B0-4154-8005-EE1030DB5CA0}">
      <dgm:prSet/>
      <dgm:spPr/>
      <dgm:t>
        <a:bodyPr/>
        <a:lstStyle/>
        <a:p>
          <a:endParaRPr lang="ru-RU"/>
        </a:p>
      </dgm:t>
    </dgm:pt>
    <dgm:pt modelId="{D4058709-F17B-4A90-B10A-1FA2B8D8C1A8}" type="asst">
      <dgm:prSet phldrT="[Текст]" custT="1"/>
      <dgm:spPr/>
      <dgm:t>
        <a:bodyPr/>
        <a:lstStyle/>
        <a:p>
          <a:r>
            <a:rPr lang="ru-RU" sz="1400" dirty="0" smtClean="0"/>
            <a:t>Заместитель </a:t>
          </a:r>
          <a:r>
            <a:rPr lang="ru-RU" sz="1400" dirty="0" smtClean="0"/>
            <a:t>председателя </a:t>
          </a:r>
          <a:r>
            <a:rPr lang="ru-RU" sz="1400" dirty="0" err="1" smtClean="0"/>
            <a:t>Тимерзянов</a:t>
          </a:r>
          <a:r>
            <a:rPr lang="ru-RU" sz="1400" dirty="0" smtClean="0"/>
            <a:t> Данил </a:t>
          </a:r>
          <a:endParaRPr lang="ru-RU" sz="1400" dirty="0" smtClean="0"/>
        </a:p>
        <a:p>
          <a:endParaRPr lang="ru-RU" sz="1100" dirty="0"/>
        </a:p>
      </dgm:t>
    </dgm:pt>
    <dgm:pt modelId="{81875A8C-5E1A-4DEB-A5FF-5B0A3FA9DD1D}" type="parTrans" cxnId="{D31BE4F4-5C95-476E-A907-D6BCDCCEAB35}">
      <dgm:prSet/>
      <dgm:spPr/>
      <dgm:t>
        <a:bodyPr/>
        <a:lstStyle/>
        <a:p>
          <a:endParaRPr lang="ru-RU"/>
        </a:p>
      </dgm:t>
    </dgm:pt>
    <dgm:pt modelId="{4A987794-0384-4668-B094-2B5BFFDEF5C1}" type="sibTrans" cxnId="{D31BE4F4-5C95-476E-A907-D6BCDCCEAB35}">
      <dgm:prSet/>
      <dgm:spPr/>
      <dgm:t>
        <a:bodyPr/>
        <a:lstStyle/>
        <a:p>
          <a:endParaRPr lang="ru-RU"/>
        </a:p>
      </dgm:t>
    </dgm:pt>
    <dgm:pt modelId="{07A704AF-4FEC-419E-B93C-01B6FA42468D}">
      <dgm:prSet phldrT="[Текст]" custT="1"/>
      <dgm:spPr/>
      <dgm:t>
        <a:bodyPr/>
        <a:lstStyle/>
        <a:p>
          <a:r>
            <a:rPr lang="ru-RU" sz="1400" dirty="0" smtClean="0"/>
            <a:t>Комиссия по </a:t>
          </a:r>
          <a:r>
            <a:rPr lang="ru-RU" sz="1400" dirty="0" smtClean="0"/>
            <a:t>патриотизму</a:t>
          </a:r>
        </a:p>
        <a:p>
          <a:r>
            <a:rPr lang="ru-RU" sz="1400" dirty="0" smtClean="0"/>
            <a:t>Матвеев Тимур</a:t>
          </a:r>
          <a:endParaRPr lang="ru-RU" sz="1400" dirty="0"/>
        </a:p>
      </dgm:t>
    </dgm:pt>
    <dgm:pt modelId="{D49918D5-3C96-43D4-9127-981D96957E51}" type="parTrans" cxnId="{DBDC6A13-4F47-49F6-AA7B-E1B9ACE9BD68}">
      <dgm:prSet/>
      <dgm:spPr/>
      <dgm:t>
        <a:bodyPr/>
        <a:lstStyle/>
        <a:p>
          <a:endParaRPr lang="ru-RU"/>
        </a:p>
      </dgm:t>
    </dgm:pt>
    <dgm:pt modelId="{06752083-049F-4030-8A04-5F349B31C1AC}" type="sibTrans" cxnId="{DBDC6A13-4F47-49F6-AA7B-E1B9ACE9BD68}">
      <dgm:prSet/>
      <dgm:spPr/>
      <dgm:t>
        <a:bodyPr/>
        <a:lstStyle/>
        <a:p>
          <a:endParaRPr lang="ru-RU"/>
        </a:p>
      </dgm:t>
    </dgm:pt>
    <dgm:pt modelId="{B62BE801-8394-4EFF-9B0F-862C44C95D3D}">
      <dgm:prSet phldrT="[Текст]" custT="1"/>
      <dgm:spPr/>
      <dgm:t>
        <a:bodyPr/>
        <a:lstStyle/>
        <a:p>
          <a:r>
            <a:rPr lang="ru-RU" sz="1400" dirty="0" smtClean="0"/>
            <a:t>Комиссия по </a:t>
          </a:r>
          <a:r>
            <a:rPr lang="ru-RU" sz="1400" dirty="0" err="1" smtClean="0"/>
            <a:t>волонтерству</a:t>
          </a:r>
          <a:r>
            <a:rPr lang="ru-RU" sz="1400" dirty="0" smtClean="0"/>
            <a:t>  и общественным </a:t>
          </a:r>
          <a:r>
            <a:rPr lang="ru-RU" sz="1400" dirty="0" smtClean="0"/>
            <a:t>движениям</a:t>
          </a:r>
        </a:p>
        <a:p>
          <a:r>
            <a:rPr lang="ru-RU" sz="1400" dirty="0" smtClean="0"/>
            <a:t>Горюнова Дарья</a:t>
          </a:r>
          <a:endParaRPr lang="ru-RU" sz="1400" dirty="0"/>
        </a:p>
      </dgm:t>
    </dgm:pt>
    <dgm:pt modelId="{1061C3E3-37AC-406E-A723-E32E6F685C7E}" type="parTrans" cxnId="{B28B5AD6-8EC0-481E-82DD-D2255C6AF4E5}">
      <dgm:prSet/>
      <dgm:spPr/>
      <dgm:t>
        <a:bodyPr/>
        <a:lstStyle/>
        <a:p>
          <a:endParaRPr lang="ru-RU"/>
        </a:p>
      </dgm:t>
    </dgm:pt>
    <dgm:pt modelId="{2BD30DC3-7459-44BF-9C2A-3987326CBBB5}" type="sibTrans" cxnId="{B28B5AD6-8EC0-481E-82DD-D2255C6AF4E5}">
      <dgm:prSet/>
      <dgm:spPr/>
      <dgm:t>
        <a:bodyPr/>
        <a:lstStyle/>
        <a:p>
          <a:endParaRPr lang="ru-RU"/>
        </a:p>
      </dgm:t>
    </dgm:pt>
    <dgm:pt modelId="{BC930758-F6C9-443A-B387-F2E43AD98145}">
      <dgm:prSet phldrT="[Текст]" custT="1"/>
      <dgm:spPr/>
      <dgm:t>
        <a:bodyPr/>
        <a:lstStyle/>
        <a:p>
          <a:r>
            <a:rPr lang="ru-RU" sz="1400" dirty="0" smtClean="0"/>
            <a:t>Комиссия учебы и </a:t>
          </a:r>
          <a:r>
            <a:rPr lang="ru-RU" sz="1400" dirty="0" smtClean="0"/>
            <a:t>труда</a:t>
          </a:r>
        </a:p>
        <a:p>
          <a:r>
            <a:rPr lang="ru-RU" sz="1400" dirty="0" err="1" smtClean="0"/>
            <a:t>Долинина</a:t>
          </a:r>
          <a:r>
            <a:rPr lang="ru-RU" sz="1400" dirty="0" smtClean="0"/>
            <a:t> Ксения</a:t>
          </a:r>
          <a:endParaRPr lang="ru-RU" sz="1400" dirty="0"/>
        </a:p>
      </dgm:t>
    </dgm:pt>
    <dgm:pt modelId="{99E510B7-4760-414A-B4D4-B6FE1FF5A3E3}" type="parTrans" cxnId="{6B1F8E27-C7A9-49A4-9561-9DDB05903137}">
      <dgm:prSet/>
      <dgm:spPr/>
      <dgm:t>
        <a:bodyPr/>
        <a:lstStyle/>
        <a:p>
          <a:endParaRPr lang="ru-RU"/>
        </a:p>
      </dgm:t>
    </dgm:pt>
    <dgm:pt modelId="{8BCA42C8-A048-4EA1-8E05-FC62E27833DA}" type="sibTrans" cxnId="{6B1F8E27-C7A9-49A4-9561-9DDB05903137}">
      <dgm:prSet/>
      <dgm:spPr/>
      <dgm:t>
        <a:bodyPr/>
        <a:lstStyle/>
        <a:p>
          <a:endParaRPr lang="ru-RU"/>
        </a:p>
      </dgm:t>
    </dgm:pt>
    <dgm:pt modelId="{7FD71ADA-AAF6-40B4-B6F8-B3FDAD6A1AE5}">
      <dgm:prSet custT="1"/>
      <dgm:spPr/>
      <dgm:t>
        <a:bodyPr/>
        <a:lstStyle/>
        <a:p>
          <a:r>
            <a:rPr lang="ru-RU" sz="1400" dirty="0" smtClean="0"/>
            <a:t>Комиссия по печати и </a:t>
          </a:r>
          <a:r>
            <a:rPr lang="ru-RU" sz="1400" dirty="0" smtClean="0"/>
            <a:t>информации</a:t>
          </a:r>
        </a:p>
        <a:p>
          <a:r>
            <a:rPr lang="ru-RU" sz="1400" dirty="0" smtClean="0"/>
            <a:t>Никитина Кира </a:t>
          </a:r>
          <a:endParaRPr lang="ru-RU" sz="1400" dirty="0"/>
        </a:p>
      </dgm:t>
    </dgm:pt>
    <dgm:pt modelId="{B5E97B4F-3920-42AA-95DA-D25D2D42EFFC}" type="parTrans" cxnId="{1B46654A-A4F1-463A-8FE2-0F80FED2530B}">
      <dgm:prSet/>
      <dgm:spPr/>
      <dgm:t>
        <a:bodyPr/>
        <a:lstStyle/>
        <a:p>
          <a:endParaRPr lang="ru-RU"/>
        </a:p>
      </dgm:t>
    </dgm:pt>
    <dgm:pt modelId="{E668CE9A-2B1A-4B23-ADE3-251291D445D7}" type="sibTrans" cxnId="{1B46654A-A4F1-463A-8FE2-0F80FED2530B}">
      <dgm:prSet/>
      <dgm:spPr/>
      <dgm:t>
        <a:bodyPr/>
        <a:lstStyle/>
        <a:p>
          <a:endParaRPr lang="ru-RU"/>
        </a:p>
      </dgm:t>
    </dgm:pt>
    <dgm:pt modelId="{516C47BB-B7BB-4F70-B85A-D4AF6D0F03B2}" type="asst">
      <dgm:prSet custT="1"/>
      <dgm:spPr/>
      <dgm:t>
        <a:bodyPr/>
        <a:lstStyle/>
        <a:p>
          <a:r>
            <a:rPr lang="ru-RU" sz="1400" dirty="0" smtClean="0"/>
            <a:t>Секретарь</a:t>
          </a:r>
        </a:p>
        <a:p>
          <a:r>
            <a:rPr lang="ru-RU" sz="1400" dirty="0" err="1" smtClean="0"/>
            <a:t>Кутяшова</a:t>
          </a:r>
          <a:r>
            <a:rPr lang="ru-RU" sz="1400" dirty="0" smtClean="0"/>
            <a:t> Ольга</a:t>
          </a:r>
          <a:endParaRPr lang="ru-RU" sz="1400" dirty="0" smtClean="0"/>
        </a:p>
        <a:p>
          <a:endParaRPr lang="ru-RU" sz="1100" dirty="0"/>
        </a:p>
      </dgm:t>
    </dgm:pt>
    <dgm:pt modelId="{C774D1A1-75E1-44BA-ADA2-A88BA90B566D}" type="parTrans" cxnId="{C3785CAE-43C8-4E2E-8827-E589BB472B25}">
      <dgm:prSet/>
      <dgm:spPr/>
      <dgm:t>
        <a:bodyPr/>
        <a:lstStyle/>
        <a:p>
          <a:endParaRPr lang="ru-RU"/>
        </a:p>
      </dgm:t>
    </dgm:pt>
    <dgm:pt modelId="{4AE8AB03-3A7A-460E-A146-66B183DECBEB}" type="sibTrans" cxnId="{C3785CAE-43C8-4E2E-8827-E589BB472B25}">
      <dgm:prSet/>
      <dgm:spPr/>
      <dgm:t>
        <a:bodyPr/>
        <a:lstStyle/>
        <a:p>
          <a:endParaRPr lang="ru-RU"/>
        </a:p>
      </dgm:t>
    </dgm:pt>
    <dgm:pt modelId="{202C72DB-9BF8-47D2-A06B-38677F675314}">
      <dgm:prSet custT="1"/>
      <dgm:spPr/>
      <dgm:t>
        <a:bodyPr/>
        <a:lstStyle/>
        <a:p>
          <a:r>
            <a:rPr lang="ru-RU" sz="1400" dirty="0" smtClean="0"/>
            <a:t>Комиссия социального </a:t>
          </a:r>
          <a:r>
            <a:rPr lang="ru-RU" sz="1400" dirty="0" smtClean="0"/>
            <a:t>проектирования</a:t>
          </a:r>
        </a:p>
        <a:p>
          <a:r>
            <a:rPr lang="ru-RU" sz="1400" dirty="0" smtClean="0"/>
            <a:t>Казакова Арина,</a:t>
          </a:r>
        </a:p>
        <a:p>
          <a:r>
            <a:rPr lang="ru-RU" sz="1400" dirty="0" smtClean="0"/>
            <a:t>Богатырев Сергей</a:t>
          </a:r>
        </a:p>
        <a:p>
          <a:endParaRPr lang="ru-RU" sz="1000" dirty="0"/>
        </a:p>
      </dgm:t>
    </dgm:pt>
    <dgm:pt modelId="{189691FA-8B6A-439F-B99C-15662C13364B}" type="parTrans" cxnId="{FD841094-36F6-4A8E-9BC6-21BB7309BAB1}">
      <dgm:prSet/>
      <dgm:spPr/>
      <dgm:t>
        <a:bodyPr/>
        <a:lstStyle/>
        <a:p>
          <a:endParaRPr lang="ru-RU"/>
        </a:p>
      </dgm:t>
    </dgm:pt>
    <dgm:pt modelId="{4C9C31EC-3653-457F-986C-E3D619DA512A}" type="sibTrans" cxnId="{FD841094-36F6-4A8E-9BC6-21BB7309BAB1}">
      <dgm:prSet/>
      <dgm:spPr/>
      <dgm:t>
        <a:bodyPr/>
        <a:lstStyle/>
        <a:p>
          <a:endParaRPr lang="ru-RU"/>
        </a:p>
      </dgm:t>
    </dgm:pt>
    <dgm:pt modelId="{39F0278E-970E-4217-8C2C-60A6FA92F2E9}">
      <dgm:prSet custT="1"/>
      <dgm:spPr/>
      <dgm:t>
        <a:bodyPr/>
        <a:lstStyle/>
        <a:p>
          <a:r>
            <a:rPr lang="ru-RU" sz="1400" dirty="0" smtClean="0"/>
            <a:t>Комиссия по спорту и </a:t>
          </a:r>
          <a:r>
            <a:rPr lang="ru-RU" sz="1400" dirty="0" smtClean="0"/>
            <a:t>туризму</a:t>
          </a:r>
        </a:p>
        <a:p>
          <a:r>
            <a:rPr lang="ru-RU" sz="1400" dirty="0" smtClean="0"/>
            <a:t>Тимофеев Артем</a:t>
          </a:r>
          <a:endParaRPr lang="ru-RU" sz="1400" dirty="0"/>
        </a:p>
      </dgm:t>
    </dgm:pt>
    <dgm:pt modelId="{B04A84C1-E4A9-44F2-A14F-2BD5C647EB3C}" type="parTrans" cxnId="{6DEE3E29-89A9-4F92-A5F8-B2248AD2A276}">
      <dgm:prSet/>
      <dgm:spPr/>
      <dgm:t>
        <a:bodyPr/>
        <a:lstStyle/>
        <a:p>
          <a:endParaRPr lang="ru-RU"/>
        </a:p>
      </dgm:t>
    </dgm:pt>
    <dgm:pt modelId="{FCFE339C-6137-448B-906E-3801956C9633}" type="sibTrans" cxnId="{6DEE3E29-89A9-4F92-A5F8-B2248AD2A276}">
      <dgm:prSet/>
      <dgm:spPr/>
      <dgm:t>
        <a:bodyPr/>
        <a:lstStyle/>
        <a:p>
          <a:endParaRPr lang="ru-RU"/>
        </a:p>
      </dgm:t>
    </dgm:pt>
    <dgm:pt modelId="{8FD94259-629B-4063-B628-C6C94FD0EC8A}">
      <dgm:prSet custT="1"/>
      <dgm:spPr/>
      <dgm:t>
        <a:bodyPr/>
        <a:lstStyle/>
        <a:p>
          <a:r>
            <a:rPr lang="ru-RU" sz="1400" dirty="0" smtClean="0"/>
            <a:t>Комиссия по организационным </a:t>
          </a:r>
          <a:r>
            <a:rPr lang="ru-RU" sz="1400" dirty="0" smtClean="0"/>
            <a:t>делам</a:t>
          </a:r>
        </a:p>
        <a:p>
          <a:r>
            <a:rPr lang="ru-RU" sz="1400" dirty="0" smtClean="0"/>
            <a:t>Богатырева Ксения</a:t>
          </a:r>
        </a:p>
        <a:p>
          <a:endParaRPr lang="ru-RU" sz="1000" dirty="0" smtClean="0"/>
        </a:p>
        <a:p>
          <a:endParaRPr lang="ru-RU" sz="1000" dirty="0"/>
        </a:p>
      </dgm:t>
    </dgm:pt>
    <dgm:pt modelId="{3F9D08DE-46EB-433C-B690-5E1F96833AAF}" type="parTrans" cxnId="{46D99E2F-D4F4-492A-98EE-8B6BCF634851}">
      <dgm:prSet/>
      <dgm:spPr/>
      <dgm:t>
        <a:bodyPr/>
        <a:lstStyle/>
        <a:p>
          <a:endParaRPr lang="ru-RU"/>
        </a:p>
      </dgm:t>
    </dgm:pt>
    <dgm:pt modelId="{F4CBDC61-B99A-4D91-96C1-92BEB9A3E578}" type="sibTrans" cxnId="{46D99E2F-D4F4-492A-98EE-8B6BCF634851}">
      <dgm:prSet/>
      <dgm:spPr/>
      <dgm:t>
        <a:bodyPr/>
        <a:lstStyle/>
        <a:p>
          <a:endParaRPr lang="ru-RU"/>
        </a:p>
      </dgm:t>
    </dgm:pt>
    <dgm:pt modelId="{A6B47A2A-C135-4B26-B5AC-8674B285E20A}" type="pres">
      <dgm:prSet presAssocID="{E9494477-7951-4B73-BA21-580299D7794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E6B8B9C-AC9E-4106-ACC1-78F0248024AE}" type="pres">
      <dgm:prSet presAssocID="{73F720ED-8D49-4BB0-BDE2-593CA821D827}" presName="hierRoot1" presStyleCnt="0">
        <dgm:presLayoutVars>
          <dgm:hierBranch val="init"/>
        </dgm:presLayoutVars>
      </dgm:prSet>
      <dgm:spPr/>
    </dgm:pt>
    <dgm:pt modelId="{43C4E7E7-CE45-4469-BDED-E7D54D8F84D4}" type="pres">
      <dgm:prSet presAssocID="{73F720ED-8D49-4BB0-BDE2-593CA821D827}" presName="rootComposite1" presStyleCnt="0"/>
      <dgm:spPr/>
    </dgm:pt>
    <dgm:pt modelId="{3C879375-B861-49DA-B4DB-31E0BF6B7214}" type="pres">
      <dgm:prSet presAssocID="{73F720ED-8D49-4BB0-BDE2-593CA821D827}" presName="rootText1" presStyleLbl="node0" presStyleIdx="0" presStyleCnt="2" custScaleY="145078" custLinFactNeighborY="-194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D4616B-F375-4F16-B7A3-2F8AAB468C8F}" type="pres">
      <dgm:prSet presAssocID="{73F720ED-8D49-4BB0-BDE2-593CA821D82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56E76020-FE22-4A77-AC48-0A72C2949A6C}" type="pres">
      <dgm:prSet presAssocID="{73F720ED-8D49-4BB0-BDE2-593CA821D827}" presName="hierChild2" presStyleCnt="0"/>
      <dgm:spPr/>
    </dgm:pt>
    <dgm:pt modelId="{58239A30-28B0-42A9-8470-B619EF30D172}" type="pres">
      <dgm:prSet presAssocID="{D49918D5-3C96-43D4-9127-981D96957E51}" presName="Name37" presStyleLbl="parChTrans1D2" presStyleIdx="0" presStyleCnt="8"/>
      <dgm:spPr/>
      <dgm:t>
        <a:bodyPr/>
        <a:lstStyle/>
        <a:p>
          <a:endParaRPr lang="ru-RU"/>
        </a:p>
      </dgm:t>
    </dgm:pt>
    <dgm:pt modelId="{D0B3C482-EF0B-434E-9FE9-79BFCA99D088}" type="pres">
      <dgm:prSet presAssocID="{07A704AF-4FEC-419E-B93C-01B6FA42468D}" presName="hierRoot2" presStyleCnt="0">
        <dgm:presLayoutVars>
          <dgm:hierBranch val="init"/>
        </dgm:presLayoutVars>
      </dgm:prSet>
      <dgm:spPr/>
    </dgm:pt>
    <dgm:pt modelId="{EE91A59A-0061-4429-B8FF-65B95CA9D71C}" type="pres">
      <dgm:prSet presAssocID="{07A704AF-4FEC-419E-B93C-01B6FA42468D}" presName="rootComposite" presStyleCnt="0"/>
      <dgm:spPr/>
    </dgm:pt>
    <dgm:pt modelId="{F73F4E5E-5C21-4641-9463-95DEE7A5C0FE}" type="pres">
      <dgm:prSet presAssocID="{07A704AF-4FEC-419E-B93C-01B6FA42468D}" presName="rootText" presStyleLbl="node2" presStyleIdx="0" presStyleCnt="7" custScaleY="2573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9C41E6-CC3C-4004-8EC8-A08E692F209C}" type="pres">
      <dgm:prSet presAssocID="{07A704AF-4FEC-419E-B93C-01B6FA42468D}" presName="rootConnector" presStyleLbl="node2" presStyleIdx="0" presStyleCnt="7"/>
      <dgm:spPr/>
      <dgm:t>
        <a:bodyPr/>
        <a:lstStyle/>
        <a:p>
          <a:endParaRPr lang="ru-RU"/>
        </a:p>
      </dgm:t>
    </dgm:pt>
    <dgm:pt modelId="{7EB3C515-5F4A-4773-9F2E-1075E2FEE7DD}" type="pres">
      <dgm:prSet presAssocID="{07A704AF-4FEC-419E-B93C-01B6FA42468D}" presName="hierChild4" presStyleCnt="0"/>
      <dgm:spPr/>
    </dgm:pt>
    <dgm:pt modelId="{61DF5738-9C34-45C7-B533-FE452EDFF01E}" type="pres">
      <dgm:prSet presAssocID="{07A704AF-4FEC-419E-B93C-01B6FA42468D}" presName="hierChild5" presStyleCnt="0"/>
      <dgm:spPr/>
    </dgm:pt>
    <dgm:pt modelId="{763E42CE-A0B7-42CD-99CC-E746A2EF2F99}" type="pres">
      <dgm:prSet presAssocID="{B5E97B4F-3920-42AA-95DA-D25D2D42EFFC}" presName="Name37" presStyleLbl="parChTrans1D2" presStyleIdx="1" presStyleCnt="8"/>
      <dgm:spPr/>
      <dgm:t>
        <a:bodyPr/>
        <a:lstStyle/>
        <a:p>
          <a:endParaRPr lang="ru-RU"/>
        </a:p>
      </dgm:t>
    </dgm:pt>
    <dgm:pt modelId="{8329D320-EB06-4AC1-9E98-A5F0A7D144BE}" type="pres">
      <dgm:prSet presAssocID="{7FD71ADA-AAF6-40B4-B6F8-B3FDAD6A1AE5}" presName="hierRoot2" presStyleCnt="0">
        <dgm:presLayoutVars>
          <dgm:hierBranch val="init"/>
        </dgm:presLayoutVars>
      </dgm:prSet>
      <dgm:spPr/>
    </dgm:pt>
    <dgm:pt modelId="{A23BB008-1BB9-47BD-BAC0-5570DC7DFBF4}" type="pres">
      <dgm:prSet presAssocID="{7FD71ADA-AAF6-40B4-B6F8-B3FDAD6A1AE5}" presName="rootComposite" presStyleCnt="0"/>
      <dgm:spPr/>
    </dgm:pt>
    <dgm:pt modelId="{7B686C77-7165-4EA0-9FCE-7F74A0D8199B}" type="pres">
      <dgm:prSet presAssocID="{7FD71ADA-AAF6-40B4-B6F8-B3FDAD6A1AE5}" presName="rootText" presStyleLbl="node2" presStyleIdx="1" presStyleCnt="7" custScaleY="26034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BA4350-060C-4B5A-807E-266FEB718D93}" type="pres">
      <dgm:prSet presAssocID="{7FD71ADA-AAF6-40B4-B6F8-B3FDAD6A1AE5}" presName="rootConnector" presStyleLbl="node2" presStyleIdx="1" presStyleCnt="7"/>
      <dgm:spPr/>
      <dgm:t>
        <a:bodyPr/>
        <a:lstStyle/>
        <a:p>
          <a:endParaRPr lang="ru-RU"/>
        </a:p>
      </dgm:t>
    </dgm:pt>
    <dgm:pt modelId="{2DF13853-9716-46F3-A6DD-AEDFEF2CF5A8}" type="pres">
      <dgm:prSet presAssocID="{7FD71ADA-AAF6-40B4-B6F8-B3FDAD6A1AE5}" presName="hierChild4" presStyleCnt="0"/>
      <dgm:spPr/>
    </dgm:pt>
    <dgm:pt modelId="{7BCC0EB7-B91E-4A12-8FF3-8826D3F14C09}" type="pres">
      <dgm:prSet presAssocID="{7FD71ADA-AAF6-40B4-B6F8-B3FDAD6A1AE5}" presName="hierChild5" presStyleCnt="0"/>
      <dgm:spPr/>
    </dgm:pt>
    <dgm:pt modelId="{2E84DD94-04F1-481A-A956-DE1A2E8C41BD}" type="pres">
      <dgm:prSet presAssocID="{1061C3E3-37AC-406E-A723-E32E6F685C7E}" presName="Name37" presStyleLbl="parChTrans1D2" presStyleIdx="2" presStyleCnt="8"/>
      <dgm:spPr/>
      <dgm:t>
        <a:bodyPr/>
        <a:lstStyle/>
        <a:p>
          <a:endParaRPr lang="ru-RU"/>
        </a:p>
      </dgm:t>
    </dgm:pt>
    <dgm:pt modelId="{F54191CE-E831-474B-9EE0-8AD9A0B93EDA}" type="pres">
      <dgm:prSet presAssocID="{B62BE801-8394-4EFF-9B0F-862C44C95D3D}" presName="hierRoot2" presStyleCnt="0">
        <dgm:presLayoutVars>
          <dgm:hierBranch val="init"/>
        </dgm:presLayoutVars>
      </dgm:prSet>
      <dgm:spPr/>
    </dgm:pt>
    <dgm:pt modelId="{2AD1CF66-E911-42A1-A520-93A353C47D34}" type="pres">
      <dgm:prSet presAssocID="{B62BE801-8394-4EFF-9B0F-862C44C95D3D}" presName="rootComposite" presStyleCnt="0"/>
      <dgm:spPr/>
    </dgm:pt>
    <dgm:pt modelId="{866C48F8-D394-4CBD-A725-D70B2118742E}" type="pres">
      <dgm:prSet presAssocID="{B62BE801-8394-4EFF-9B0F-862C44C95D3D}" presName="rootText" presStyleLbl="node2" presStyleIdx="2" presStyleCnt="7" custScaleY="2534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8713DC-C4FA-4DEA-8102-94D7C82D85F7}" type="pres">
      <dgm:prSet presAssocID="{B62BE801-8394-4EFF-9B0F-862C44C95D3D}" presName="rootConnector" presStyleLbl="node2" presStyleIdx="2" presStyleCnt="7"/>
      <dgm:spPr/>
      <dgm:t>
        <a:bodyPr/>
        <a:lstStyle/>
        <a:p>
          <a:endParaRPr lang="ru-RU"/>
        </a:p>
      </dgm:t>
    </dgm:pt>
    <dgm:pt modelId="{C473AFD6-601B-4049-881A-2D7C09664553}" type="pres">
      <dgm:prSet presAssocID="{B62BE801-8394-4EFF-9B0F-862C44C95D3D}" presName="hierChild4" presStyleCnt="0"/>
      <dgm:spPr/>
    </dgm:pt>
    <dgm:pt modelId="{33BD0346-F59A-4189-9648-411F7BF03F33}" type="pres">
      <dgm:prSet presAssocID="{B62BE801-8394-4EFF-9B0F-862C44C95D3D}" presName="hierChild5" presStyleCnt="0"/>
      <dgm:spPr/>
    </dgm:pt>
    <dgm:pt modelId="{599F2828-9D2C-4CD0-83DD-4A61B8CCF1E2}" type="pres">
      <dgm:prSet presAssocID="{99E510B7-4760-414A-B4D4-B6FE1FF5A3E3}" presName="Name37" presStyleLbl="parChTrans1D2" presStyleIdx="3" presStyleCnt="8"/>
      <dgm:spPr/>
      <dgm:t>
        <a:bodyPr/>
        <a:lstStyle/>
        <a:p>
          <a:endParaRPr lang="ru-RU"/>
        </a:p>
      </dgm:t>
    </dgm:pt>
    <dgm:pt modelId="{D88A2F6F-7909-4E57-853B-67466BA40965}" type="pres">
      <dgm:prSet presAssocID="{BC930758-F6C9-443A-B387-F2E43AD98145}" presName="hierRoot2" presStyleCnt="0">
        <dgm:presLayoutVars>
          <dgm:hierBranch val="init"/>
        </dgm:presLayoutVars>
      </dgm:prSet>
      <dgm:spPr/>
    </dgm:pt>
    <dgm:pt modelId="{73966F97-E76B-4B6D-929F-38BE15804AB6}" type="pres">
      <dgm:prSet presAssocID="{BC930758-F6C9-443A-B387-F2E43AD98145}" presName="rootComposite" presStyleCnt="0"/>
      <dgm:spPr/>
    </dgm:pt>
    <dgm:pt modelId="{8E696693-7363-423F-A7D8-1A4AC565C1B8}" type="pres">
      <dgm:prSet presAssocID="{BC930758-F6C9-443A-B387-F2E43AD98145}" presName="rootText" presStyleLbl="node2" presStyleIdx="3" presStyleCnt="7" custScaleY="2573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2E3C4E-5BA5-4B8B-B3EB-890F4C9A7A70}" type="pres">
      <dgm:prSet presAssocID="{BC930758-F6C9-443A-B387-F2E43AD98145}" presName="rootConnector" presStyleLbl="node2" presStyleIdx="3" presStyleCnt="7"/>
      <dgm:spPr/>
      <dgm:t>
        <a:bodyPr/>
        <a:lstStyle/>
        <a:p>
          <a:endParaRPr lang="ru-RU"/>
        </a:p>
      </dgm:t>
    </dgm:pt>
    <dgm:pt modelId="{A7A82A50-5A37-4B6D-8173-8891F8D78427}" type="pres">
      <dgm:prSet presAssocID="{BC930758-F6C9-443A-B387-F2E43AD98145}" presName="hierChild4" presStyleCnt="0"/>
      <dgm:spPr/>
    </dgm:pt>
    <dgm:pt modelId="{04C8F516-10C2-41CB-8CFC-D913A2B9BE1C}" type="pres">
      <dgm:prSet presAssocID="{BC930758-F6C9-443A-B387-F2E43AD98145}" presName="hierChild5" presStyleCnt="0"/>
      <dgm:spPr/>
    </dgm:pt>
    <dgm:pt modelId="{702B1454-BC8B-437A-91FA-5BD03E441C19}" type="pres">
      <dgm:prSet presAssocID="{189691FA-8B6A-439F-B99C-15662C13364B}" presName="Name37" presStyleLbl="parChTrans1D2" presStyleIdx="4" presStyleCnt="8"/>
      <dgm:spPr/>
      <dgm:t>
        <a:bodyPr/>
        <a:lstStyle/>
        <a:p>
          <a:endParaRPr lang="ru-RU"/>
        </a:p>
      </dgm:t>
    </dgm:pt>
    <dgm:pt modelId="{A611135C-6D28-4231-883A-25528FE8AADC}" type="pres">
      <dgm:prSet presAssocID="{202C72DB-9BF8-47D2-A06B-38677F675314}" presName="hierRoot2" presStyleCnt="0">
        <dgm:presLayoutVars>
          <dgm:hierBranch val="init"/>
        </dgm:presLayoutVars>
      </dgm:prSet>
      <dgm:spPr/>
    </dgm:pt>
    <dgm:pt modelId="{72A811F1-C7D9-4815-A223-9DFF896E0B55}" type="pres">
      <dgm:prSet presAssocID="{202C72DB-9BF8-47D2-A06B-38677F675314}" presName="rootComposite" presStyleCnt="0"/>
      <dgm:spPr/>
    </dgm:pt>
    <dgm:pt modelId="{0C44BEA8-A968-4AF2-93F9-E748ED37C413}" type="pres">
      <dgm:prSet presAssocID="{202C72DB-9BF8-47D2-A06B-38677F675314}" presName="rootText" presStyleLbl="node2" presStyleIdx="4" presStyleCnt="7" custScaleY="2573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E41FDB-3D26-4B82-95B5-0BAA7EC2A2F4}" type="pres">
      <dgm:prSet presAssocID="{202C72DB-9BF8-47D2-A06B-38677F675314}" presName="rootConnector" presStyleLbl="node2" presStyleIdx="4" presStyleCnt="7"/>
      <dgm:spPr/>
      <dgm:t>
        <a:bodyPr/>
        <a:lstStyle/>
        <a:p>
          <a:endParaRPr lang="ru-RU"/>
        </a:p>
      </dgm:t>
    </dgm:pt>
    <dgm:pt modelId="{0C727909-9714-40B8-9E06-D36332185C50}" type="pres">
      <dgm:prSet presAssocID="{202C72DB-9BF8-47D2-A06B-38677F675314}" presName="hierChild4" presStyleCnt="0"/>
      <dgm:spPr/>
    </dgm:pt>
    <dgm:pt modelId="{F3403EBA-EAA8-49E2-A76B-1D6E4D002520}" type="pres">
      <dgm:prSet presAssocID="{202C72DB-9BF8-47D2-A06B-38677F675314}" presName="hierChild5" presStyleCnt="0"/>
      <dgm:spPr/>
    </dgm:pt>
    <dgm:pt modelId="{A2F7C542-54F9-4B33-BABD-C8FB8DAAA72F}" type="pres">
      <dgm:prSet presAssocID="{B04A84C1-E4A9-44F2-A14F-2BD5C647EB3C}" presName="Name37" presStyleLbl="parChTrans1D2" presStyleIdx="5" presStyleCnt="8"/>
      <dgm:spPr/>
      <dgm:t>
        <a:bodyPr/>
        <a:lstStyle/>
        <a:p>
          <a:endParaRPr lang="ru-RU"/>
        </a:p>
      </dgm:t>
    </dgm:pt>
    <dgm:pt modelId="{B7AC26AC-7379-49A0-95BC-3512D187C51D}" type="pres">
      <dgm:prSet presAssocID="{39F0278E-970E-4217-8C2C-60A6FA92F2E9}" presName="hierRoot2" presStyleCnt="0">
        <dgm:presLayoutVars>
          <dgm:hierBranch val="init"/>
        </dgm:presLayoutVars>
      </dgm:prSet>
      <dgm:spPr/>
    </dgm:pt>
    <dgm:pt modelId="{130E8563-E3F9-4DE4-AF5C-3F0AA52612CD}" type="pres">
      <dgm:prSet presAssocID="{39F0278E-970E-4217-8C2C-60A6FA92F2E9}" presName="rootComposite" presStyleCnt="0"/>
      <dgm:spPr/>
    </dgm:pt>
    <dgm:pt modelId="{786F557B-0936-4320-9959-04173708B594}" type="pres">
      <dgm:prSet presAssocID="{39F0278E-970E-4217-8C2C-60A6FA92F2E9}" presName="rootText" presStyleLbl="node2" presStyleIdx="5" presStyleCnt="7" custScaleY="2662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FB1307-7B05-42BA-B3A6-7B0965D3D89F}" type="pres">
      <dgm:prSet presAssocID="{39F0278E-970E-4217-8C2C-60A6FA92F2E9}" presName="rootConnector" presStyleLbl="node2" presStyleIdx="5" presStyleCnt="7"/>
      <dgm:spPr/>
      <dgm:t>
        <a:bodyPr/>
        <a:lstStyle/>
        <a:p>
          <a:endParaRPr lang="ru-RU"/>
        </a:p>
      </dgm:t>
    </dgm:pt>
    <dgm:pt modelId="{01BF0D03-7787-4FB0-A30B-AE5B576985B0}" type="pres">
      <dgm:prSet presAssocID="{39F0278E-970E-4217-8C2C-60A6FA92F2E9}" presName="hierChild4" presStyleCnt="0"/>
      <dgm:spPr/>
    </dgm:pt>
    <dgm:pt modelId="{8B503254-5EE0-472D-98BA-20B63E3F9598}" type="pres">
      <dgm:prSet presAssocID="{39F0278E-970E-4217-8C2C-60A6FA92F2E9}" presName="hierChild5" presStyleCnt="0"/>
      <dgm:spPr/>
    </dgm:pt>
    <dgm:pt modelId="{12E3D539-EC68-45D8-8E84-5E58CAFE96C6}" type="pres">
      <dgm:prSet presAssocID="{3F9D08DE-46EB-433C-B690-5E1F96833AAF}" presName="Name37" presStyleLbl="parChTrans1D2" presStyleIdx="6" presStyleCnt="8"/>
      <dgm:spPr/>
      <dgm:t>
        <a:bodyPr/>
        <a:lstStyle/>
        <a:p>
          <a:endParaRPr lang="ru-RU"/>
        </a:p>
      </dgm:t>
    </dgm:pt>
    <dgm:pt modelId="{586B24F6-85D9-4DC1-8170-07CB13539B51}" type="pres">
      <dgm:prSet presAssocID="{8FD94259-629B-4063-B628-C6C94FD0EC8A}" presName="hierRoot2" presStyleCnt="0">
        <dgm:presLayoutVars>
          <dgm:hierBranch val="init"/>
        </dgm:presLayoutVars>
      </dgm:prSet>
      <dgm:spPr/>
    </dgm:pt>
    <dgm:pt modelId="{9F892393-C074-40AC-9B74-179CA0AA212B}" type="pres">
      <dgm:prSet presAssocID="{8FD94259-629B-4063-B628-C6C94FD0EC8A}" presName="rootComposite" presStyleCnt="0"/>
      <dgm:spPr/>
    </dgm:pt>
    <dgm:pt modelId="{974A219C-F0BF-488B-A2E6-97421C8A86D2}" type="pres">
      <dgm:prSet presAssocID="{8FD94259-629B-4063-B628-C6C94FD0EC8A}" presName="rootText" presStyleLbl="node2" presStyleIdx="6" presStyleCnt="7" custScaleY="2584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14D727-1DF2-47DF-A067-F7DDB21AE261}" type="pres">
      <dgm:prSet presAssocID="{8FD94259-629B-4063-B628-C6C94FD0EC8A}" presName="rootConnector" presStyleLbl="node2" presStyleIdx="6" presStyleCnt="7"/>
      <dgm:spPr/>
      <dgm:t>
        <a:bodyPr/>
        <a:lstStyle/>
        <a:p>
          <a:endParaRPr lang="ru-RU"/>
        </a:p>
      </dgm:t>
    </dgm:pt>
    <dgm:pt modelId="{6F4711D9-648B-4490-ACE9-719B964F01BA}" type="pres">
      <dgm:prSet presAssocID="{8FD94259-629B-4063-B628-C6C94FD0EC8A}" presName="hierChild4" presStyleCnt="0"/>
      <dgm:spPr/>
    </dgm:pt>
    <dgm:pt modelId="{DAC6733E-E1D0-4EAE-BA7F-1E30CC64299E}" type="pres">
      <dgm:prSet presAssocID="{8FD94259-629B-4063-B628-C6C94FD0EC8A}" presName="hierChild5" presStyleCnt="0"/>
      <dgm:spPr/>
    </dgm:pt>
    <dgm:pt modelId="{6B375789-951F-4CBD-9406-F6618601FF6F}" type="pres">
      <dgm:prSet presAssocID="{73F720ED-8D49-4BB0-BDE2-593CA821D827}" presName="hierChild3" presStyleCnt="0"/>
      <dgm:spPr/>
    </dgm:pt>
    <dgm:pt modelId="{DD77E9F2-2BEC-49A4-99C4-109816A6AC7F}" type="pres">
      <dgm:prSet presAssocID="{81875A8C-5E1A-4DEB-A5FF-5B0A3FA9DD1D}" presName="Name111" presStyleLbl="parChTrans1D2" presStyleIdx="7" presStyleCnt="8"/>
      <dgm:spPr/>
      <dgm:t>
        <a:bodyPr/>
        <a:lstStyle/>
        <a:p>
          <a:endParaRPr lang="ru-RU"/>
        </a:p>
      </dgm:t>
    </dgm:pt>
    <dgm:pt modelId="{55A7A5A8-0F67-4A3B-B759-B3711D90301F}" type="pres">
      <dgm:prSet presAssocID="{D4058709-F17B-4A90-B10A-1FA2B8D8C1A8}" presName="hierRoot3" presStyleCnt="0">
        <dgm:presLayoutVars>
          <dgm:hierBranch val="init"/>
        </dgm:presLayoutVars>
      </dgm:prSet>
      <dgm:spPr/>
    </dgm:pt>
    <dgm:pt modelId="{50E51E2D-ED1D-48EB-A165-EE78242FEB45}" type="pres">
      <dgm:prSet presAssocID="{D4058709-F17B-4A90-B10A-1FA2B8D8C1A8}" presName="rootComposite3" presStyleCnt="0"/>
      <dgm:spPr/>
    </dgm:pt>
    <dgm:pt modelId="{CD7802B0-7538-4A7A-9660-623C01ED3407}" type="pres">
      <dgm:prSet presAssocID="{D4058709-F17B-4A90-B10A-1FA2B8D8C1A8}" presName="rootText3" presStyleLbl="asst1" presStyleIdx="0" presStyleCnt="1" custScaleY="1705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FFFDA3-A26A-493A-91A5-B124CC89727D}" type="pres">
      <dgm:prSet presAssocID="{D4058709-F17B-4A90-B10A-1FA2B8D8C1A8}" presName="rootConnector3" presStyleLbl="asst1" presStyleIdx="0" presStyleCnt="1"/>
      <dgm:spPr/>
      <dgm:t>
        <a:bodyPr/>
        <a:lstStyle/>
        <a:p>
          <a:endParaRPr lang="ru-RU"/>
        </a:p>
      </dgm:t>
    </dgm:pt>
    <dgm:pt modelId="{509F5146-CBF2-4828-B0D8-6F5472122466}" type="pres">
      <dgm:prSet presAssocID="{D4058709-F17B-4A90-B10A-1FA2B8D8C1A8}" presName="hierChild6" presStyleCnt="0"/>
      <dgm:spPr/>
    </dgm:pt>
    <dgm:pt modelId="{EC89276E-D92A-430C-AB7F-622CAAA3F936}" type="pres">
      <dgm:prSet presAssocID="{D4058709-F17B-4A90-B10A-1FA2B8D8C1A8}" presName="hierChild7" presStyleCnt="0"/>
      <dgm:spPr/>
    </dgm:pt>
    <dgm:pt modelId="{7CB2906D-EB02-46FD-AA95-D51AC4620F41}" type="pres">
      <dgm:prSet presAssocID="{516C47BB-B7BB-4F70-B85A-D4AF6D0F03B2}" presName="hierRoot1" presStyleCnt="0">
        <dgm:presLayoutVars>
          <dgm:hierBranch val="init"/>
        </dgm:presLayoutVars>
      </dgm:prSet>
      <dgm:spPr/>
    </dgm:pt>
    <dgm:pt modelId="{371BFBD0-DB90-410B-84A5-13EC5708E924}" type="pres">
      <dgm:prSet presAssocID="{516C47BB-B7BB-4F70-B85A-D4AF6D0F03B2}" presName="rootComposite1" presStyleCnt="0"/>
      <dgm:spPr/>
    </dgm:pt>
    <dgm:pt modelId="{4CB81DD7-4A70-42D8-A6B6-8905A84F921E}" type="pres">
      <dgm:prSet presAssocID="{516C47BB-B7BB-4F70-B85A-D4AF6D0F03B2}" presName="rootText1" presStyleLbl="node0" presStyleIdx="1" presStyleCnt="2" custScaleY="152610" custLinFactY="37324" custLinFactNeighborX="-55340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0BE07B-6C65-43D2-9CFC-A5FA15316626}" type="pres">
      <dgm:prSet presAssocID="{516C47BB-B7BB-4F70-B85A-D4AF6D0F03B2}" presName="rootConnector1" presStyleLbl="asst0" presStyleIdx="0" presStyleCnt="0"/>
      <dgm:spPr/>
      <dgm:t>
        <a:bodyPr/>
        <a:lstStyle/>
        <a:p>
          <a:endParaRPr lang="ru-RU"/>
        </a:p>
      </dgm:t>
    </dgm:pt>
    <dgm:pt modelId="{89E830E7-2B1E-46E7-8E2D-C9EC573FD99D}" type="pres">
      <dgm:prSet presAssocID="{516C47BB-B7BB-4F70-B85A-D4AF6D0F03B2}" presName="hierChild2" presStyleCnt="0"/>
      <dgm:spPr/>
    </dgm:pt>
    <dgm:pt modelId="{F0AB912D-208E-43E5-8EE4-9BAF13906564}" type="pres">
      <dgm:prSet presAssocID="{516C47BB-B7BB-4F70-B85A-D4AF6D0F03B2}" presName="hierChild3" presStyleCnt="0"/>
      <dgm:spPr/>
    </dgm:pt>
  </dgm:ptLst>
  <dgm:cxnLst>
    <dgm:cxn modelId="{B28B5AD6-8EC0-481E-82DD-D2255C6AF4E5}" srcId="{73F720ED-8D49-4BB0-BDE2-593CA821D827}" destId="{B62BE801-8394-4EFF-9B0F-862C44C95D3D}" srcOrd="3" destOrd="0" parTransId="{1061C3E3-37AC-406E-A723-E32E6F685C7E}" sibTransId="{2BD30DC3-7459-44BF-9C2A-3987326CBBB5}"/>
    <dgm:cxn modelId="{8A1EB476-0836-49B0-9075-290524920F5D}" type="presOf" srcId="{81875A8C-5E1A-4DEB-A5FF-5B0A3FA9DD1D}" destId="{DD77E9F2-2BEC-49A4-99C4-109816A6AC7F}" srcOrd="0" destOrd="0" presId="urn:microsoft.com/office/officeart/2005/8/layout/orgChart1"/>
    <dgm:cxn modelId="{37E0EB94-81C0-4560-8799-A084875FDECF}" type="presOf" srcId="{BC930758-F6C9-443A-B387-F2E43AD98145}" destId="{1E2E3C4E-5BA5-4B8B-B3EB-890F4C9A7A70}" srcOrd="1" destOrd="0" presId="urn:microsoft.com/office/officeart/2005/8/layout/orgChart1"/>
    <dgm:cxn modelId="{F8F6B322-0B48-4FCD-8D8E-781EA9E15791}" type="presOf" srcId="{39F0278E-970E-4217-8C2C-60A6FA92F2E9}" destId="{786F557B-0936-4320-9959-04173708B594}" srcOrd="0" destOrd="0" presId="urn:microsoft.com/office/officeart/2005/8/layout/orgChart1"/>
    <dgm:cxn modelId="{13CC38EB-7647-43F8-B9B0-58A089FAA75A}" type="presOf" srcId="{202C72DB-9BF8-47D2-A06B-38677F675314}" destId="{0C44BEA8-A968-4AF2-93F9-E748ED37C413}" srcOrd="0" destOrd="0" presId="urn:microsoft.com/office/officeart/2005/8/layout/orgChart1"/>
    <dgm:cxn modelId="{69282DC9-24A1-45A6-B970-4CC5DE08B533}" type="presOf" srcId="{189691FA-8B6A-439F-B99C-15662C13364B}" destId="{702B1454-BC8B-437A-91FA-5BD03E441C19}" srcOrd="0" destOrd="0" presId="urn:microsoft.com/office/officeart/2005/8/layout/orgChart1"/>
    <dgm:cxn modelId="{6B1F8E27-C7A9-49A4-9561-9DDB05903137}" srcId="{73F720ED-8D49-4BB0-BDE2-593CA821D827}" destId="{BC930758-F6C9-443A-B387-F2E43AD98145}" srcOrd="4" destOrd="0" parTransId="{99E510B7-4760-414A-B4D4-B6FE1FF5A3E3}" sibTransId="{8BCA42C8-A048-4EA1-8E05-FC62E27833DA}"/>
    <dgm:cxn modelId="{5823E434-24C9-4199-A413-13F5CBA80973}" type="presOf" srcId="{07A704AF-4FEC-419E-B93C-01B6FA42468D}" destId="{879C41E6-CC3C-4004-8EC8-A08E692F209C}" srcOrd="1" destOrd="0" presId="urn:microsoft.com/office/officeart/2005/8/layout/orgChart1"/>
    <dgm:cxn modelId="{6DEE3E29-89A9-4F92-A5F8-B2248AD2A276}" srcId="{73F720ED-8D49-4BB0-BDE2-593CA821D827}" destId="{39F0278E-970E-4217-8C2C-60A6FA92F2E9}" srcOrd="6" destOrd="0" parTransId="{B04A84C1-E4A9-44F2-A14F-2BD5C647EB3C}" sibTransId="{FCFE339C-6137-448B-906E-3801956C9633}"/>
    <dgm:cxn modelId="{70253D83-491B-49E9-8D40-892E1E4646CA}" type="presOf" srcId="{BC930758-F6C9-443A-B387-F2E43AD98145}" destId="{8E696693-7363-423F-A7D8-1A4AC565C1B8}" srcOrd="0" destOrd="0" presId="urn:microsoft.com/office/officeart/2005/8/layout/orgChart1"/>
    <dgm:cxn modelId="{A5E0FCAD-0780-4813-B52A-482D1375AC9A}" type="presOf" srcId="{E9494477-7951-4B73-BA21-580299D7794D}" destId="{A6B47A2A-C135-4B26-B5AC-8674B285E20A}" srcOrd="0" destOrd="0" presId="urn:microsoft.com/office/officeart/2005/8/layout/orgChart1"/>
    <dgm:cxn modelId="{C3785CAE-43C8-4E2E-8827-E589BB472B25}" srcId="{E9494477-7951-4B73-BA21-580299D7794D}" destId="{516C47BB-B7BB-4F70-B85A-D4AF6D0F03B2}" srcOrd="1" destOrd="0" parTransId="{C774D1A1-75E1-44BA-ADA2-A88BA90B566D}" sibTransId="{4AE8AB03-3A7A-460E-A146-66B183DECBEB}"/>
    <dgm:cxn modelId="{08119AF4-711D-42BE-9BCE-2403C606073E}" type="presOf" srcId="{7FD71ADA-AAF6-40B4-B6F8-B3FDAD6A1AE5}" destId="{F3BA4350-060C-4B5A-807E-266FEB718D93}" srcOrd="1" destOrd="0" presId="urn:microsoft.com/office/officeart/2005/8/layout/orgChart1"/>
    <dgm:cxn modelId="{C974073A-0875-4491-850C-972AD332800D}" type="presOf" srcId="{39F0278E-970E-4217-8C2C-60A6FA92F2E9}" destId="{41FB1307-7B05-42BA-B3A6-7B0965D3D89F}" srcOrd="1" destOrd="0" presId="urn:microsoft.com/office/officeart/2005/8/layout/orgChart1"/>
    <dgm:cxn modelId="{88FC84E3-44B0-4154-8005-EE1030DB5CA0}" srcId="{E9494477-7951-4B73-BA21-580299D7794D}" destId="{73F720ED-8D49-4BB0-BDE2-593CA821D827}" srcOrd="0" destOrd="0" parTransId="{55191D6E-D721-40A5-A413-16A338599358}" sibTransId="{803DCD9B-E256-4394-86ED-274EC94BE03C}"/>
    <dgm:cxn modelId="{FE8E510A-33FD-4754-AE3E-9CDD3CB15C2F}" type="presOf" srcId="{516C47BB-B7BB-4F70-B85A-D4AF6D0F03B2}" destId="{790BE07B-6C65-43D2-9CFC-A5FA15316626}" srcOrd="1" destOrd="0" presId="urn:microsoft.com/office/officeart/2005/8/layout/orgChart1"/>
    <dgm:cxn modelId="{849D6DD8-B672-4005-A874-D077F8BDDA50}" type="presOf" srcId="{516C47BB-B7BB-4F70-B85A-D4AF6D0F03B2}" destId="{4CB81DD7-4A70-42D8-A6B6-8905A84F921E}" srcOrd="0" destOrd="0" presId="urn:microsoft.com/office/officeart/2005/8/layout/orgChart1"/>
    <dgm:cxn modelId="{D5CE53E7-5ED6-4EF1-9553-9A3729F7B94E}" type="presOf" srcId="{8FD94259-629B-4063-B628-C6C94FD0EC8A}" destId="{974A219C-F0BF-488B-A2E6-97421C8A86D2}" srcOrd="0" destOrd="0" presId="urn:microsoft.com/office/officeart/2005/8/layout/orgChart1"/>
    <dgm:cxn modelId="{1B46654A-A4F1-463A-8FE2-0F80FED2530B}" srcId="{73F720ED-8D49-4BB0-BDE2-593CA821D827}" destId="{7FD71ADA-AAF6-40B4-B6F8-B3FDAD6A1AE5}" srcOrd="2" destOrd="0" parTransId="{B5E97B4F-3920-42AA-95DA-D25D2D42EFFC}" sibTransId="{E668CE9A-2B1A-4B23-ADE3-251291D445D7}"/>
    <dgm:cxn modelId="{80856F43-CE38-408C-A1DD-5D6475F20DD5}" type="presOf" srcId="{8FD94259-629B-4063-B628-C6C94FD0EC8A}" destId="{4E14D727-1DF2-47DF-A067-F7DDB21AE261}" srcOrd="1" destOrd="0" presId="urn:microsoft.com/office/officeart/2005/8/layout/orgChart1"/>
    <dgm:cxn modelId="{3A7022C6-3D54-460E-A04F-1C08A0A8E7F5}" type="presOf" srcId="{07A704AF-4FEC-419E-B93C-01B6FA42468D}" destId="{F73F4E5E-5C21-4641-9463-95DEE7A5C0FE}" srcOrd="0" destOrd="0" presId="urn:microsoft.com/office/officeart/2005/8/layout/orgChart1"/>
    <dgm:cxn modelId="{BD6A00F6-2CF5-478F-9A13-98D15A2AD039}" type="presOf" srcId="{D49918D5-3C96-43D4-9127-981D96957E51}" destId="{58239A30-28B0-42A9-8470-B619EF30D172}" srcOrd="0" destOrd="0" presId="urn:microsoft.com/office/officeart/2005/8/layout/orgChart1"/>
    <dgm:cxn modelId="{F0F2519B-0390-443C-B45E-3445E5817020}" type="presOf" srcId="{B62BE801-8394-4EFF-9B0F-862C44C95D3D}" destId="{866C48F8-D394-4CBD-A725-D70B2118742E}" srcOrd="0" destOrd="0" presId="urn:microsoft.com/office/officeart/2005/8/layout/orgChart1"/>
    <dgm:cxn modelId="{C053B36C-6654-43A7-89A6-5255939F8373}" type="presOf" srcId="{73F720ED-8D49-4BB0-BDE2-593CA821D827}" destId="{3C879375-B861-49DA-B4DB-31E0BF6B7214}" srcOrd="0" destOrd="0" presId="urn:microsoft.com/office/officeart/2005/8/layout/orgChart1"/>
    <dgm:cxn modelId="{9FD541EC-4144-4A91-B7D1-00236D5B576B}" type="presOf" srcId="{202C72DB-9BF8-47D2-A06B-38677F675314}" destId="{0AE41FDB-3D26-4B82-95B5-0BAA7EC2A2F4}" srcOrd="1" destOrd="0" presId="urn:microsoft.com/office/officeart/2005/8/layout/orgChart1"/>
    <dgm:cxn modelId="{72C194C7-18BC-4314-A679-B7FA48160C8A}" type="presOf" srcId="{7FD71ADA-AAF6-40B4-B6F8-B3FDAD6A1AE5}" destId="{7B686C77-7165-4EA0-9FCE-7F74A0D8199B}" srcOrd="0" destOrd="0" presId="urn:microsoft.com/office/officeart/2005/8/layout/orgChart1"/>
    <dgm:cxn modelId="{D31BE4F4-5C95-476E-A907-D6BCDCCEAB35}" srcId="{73F720ED-8D49-4BB0-BDE2-593CA821D827}" destId="{D4058709-F17B-4A90-B10A-1FA2B8D8C1A8}" srcOrd="0" destOrd="0" parTransId="{81875A8C-5E1A-4DEB-A5FF-5B0A3FA9DD1D}" sibTransId="{4A987794-0384-4668-B094-2B5BFFDEF5C1}"/>
    <dgm:cxn modelId="{46D99E2F-D4F4-492A-98EE-8B6BCF634851}" srcId="{73F720ED-8D49-4BB0-BDE2-593CA821D827}" destId="{8FD94259-629B-4063-B628-C6C94FD0EC8A}" srcOrd="7" destOrd="0" parTransId="{3F9D08DE-46EB-433C-B690-5E1F96833AAF}" sibTransId="{F4CBDC61-B99A-4D91-96C1-92BEB9A3E578}"/>
    <dgm:cxn modelId="{83AF7F66-4A4A-4E0D-B4F6-D982263DE8BE}" type="presOf" srcId="{99E510B7-4760-414A-B4D4-B6FE1FF5A3E3}" destId="{599F2828-9D2C-4CD0-83DD-4A61B8CCF1E2}" srcOrd="0" destOrd="0" presId="urn:microsoft.com/office/officeart/2005/8/layout/orgChart1"/>
    <dgm:cxn modelId="{DBDC6A13-4F47-49F6-AA7B-E1B9ACE9BD68}" srcId="{73F720ED-8D49-4BB0-BDE2-593CA821D827}" destId="{07A704AF-4FEC-419E-B93C-01B6FA42468D}" srcOrd="1" destOrd="0" parTransId="{D49918D5-3C96-43D4-9127-981D96957E51}" sibTransId="{06752083-049F-4030-8A04-5F349B31C1AC}"/>
    <dgm:cxn modelId="{B199F4C8-F0FC-44C9-B0E7-381A1C241E55}" type="presOf" srcId="{B04A84C1-E4A9-44F2-A14F-2BD5C647EB3C}" destId="{A2F7C542-54F9-4B33-BABD-C8FB8DAAA72F}" srcOrd="0" destOrd="0" presId="urn:microsoft.com/office/officeart/2005/8/layout/orgChart1"/>
    <dgm:cxn modelId="{55EE91F3-798E-4A23-A3EF-E179CD7A4970}" type="presOf" srcId="{B5E97B4F-3920-42AA-95DA-D25D2D42EFFC}" destId="{763E42CE-A0B7-42CD-99CC-E746A2EF2F99}" srcOrd="0" destOrd="0" presId="urn:microsoft.com/office/officeart/2005/8/layout/orgChart1"/>
    <dgm:cxn modelId="{325A2353-5D77-408E-8971-BED728012EB4}" type="presOf" srcId="{D4058709-F17B-4A90-B10A-1FA2B8D8C1A8}" destId="{05FFFDA3-A26A-493A-91A5-B124CC89727D}" srcOrd="1" destOrd="0" presId="urn:microsoft.com/office/officeart/2005/8/layout/orgChart1"/>
    <dgm:cxn modelId="{FD841094-36F6-4A8E-9BC6-21BB7309BAB1}" srcId="{73F720ED-8D49-4BB0-BDE2-593CA821D827}" destId="{202C72DB-9BF8-47D2-A06B-38677F675314}" srcOrd="5" destOrd="0" parTransId="{189691FA-8B6A-439F-B99C-15662C13364B}" sibTransId="{4C9C31EC-3653-457F-986C-E3D619DA512A}"/>
    <dgm:cxn modelId="{6973DD0A-46BE-4FD3-B7F1-5987966A9AF5}" type="presOf" srcId="{3F9D08DE-46EB-433C-B690-5E1F96833AAF}" destId="{12E3D539-EC68-45D8-8E84-5E58CAFE96C6}" srcOrd="0" destOrd="0" presId="urn:microsoft.com/office/officeart/2005/8/layout/orgChart1"/>
    <dgm:cxn modelId="{AD84D1AC-8857-43B7-95C9-0401803AE5EA}" type="presOf" srcId="{73F720ED-8D49-4BB0-BDE2-593CA821D827}" destId="{B5D4616B-F375-4F16-B7A3-2F8AAB468C8F}" srcOrd="1" destOrd="0" presId="urn:microsoft.com/office/officeart/2005/8/layout/orgChart1"/>
    <dgm:cxn modelId="{C8E2C177-5E2D-46B0-8B1D-277AB2F9394A}" type="presOf" srcId="{B62BE801-8394-4EFF-9B0F-862C44C95D3D}" destId="{318713DC-C4FA-4DEA-8102-94D7C82D85F7}" srcOrd="1" destOrd="0" presId="urn:microsoft.com/office/officeart/2005/8/layout/orgChart1"/>
    <dgm:cxn modelId="{9BF686DF-2C64-4608-99AA-28632B6B84E8}" type="presOf" srcId="{D4058709-F17B-4A90-B10A-1FA2B8D8C1A8}" destId="{CD7802B0-7538-4A7A-9660-623C01ED3407}" srcOrd="0" destOrd="0" presId="urn:microsoft.com/office/officeart/2005/8/layout/orgChart1"/>
    <dgm:cxn modelId="{50556E3F-5CB2-4291-9524-861C14E71200}" type="presOf" srcId="{1061C3E3-37AC-406E-A723-E32E6F685C7E}" destId="{2E84DD94-04F1-481A-A956-DE1A2E8C41BD}" srcOrd="0" destOrd="0" presId="urn:microsoft.com/office/officeart/2005/8/layout/orgChart1"/>
    <dgm:cxn modelId="{ED6690D7-2B56-4A86-B88E-C178B568713C}" type="presParOf" srcId="{A6B47A2A-C135-4B26-B5AC-8674B285E20A}" destId="{DE6B8B9C-AC9E-4106-ACC1-78F0248024AE}" srcOrd="0" destOrd="0" presId="urn:microsoft.com/office/officeart/2005/8/layout/orgChart1"/>
    <dgm:cxn modelId="{505959D8-67F3-460D-9C9E-B1543B8D4371}" type="presParOf" srcId="{DE6B8B9C-AC9E-4106-ACC1-78F0248024AE}" destId="{43C4E7E7-CE45-4469-BDED-E7D54D8F84D4}" srcOrd="0" destOrd="0" presId="urn:microsoft.com/office/officeart/2005/8/layout/orgChart1"/>
    <dgm:cxn modelId="{EA699E16-DF92-4D5B-8D76-EF2514B8B777}" type="presParOf" srcId="{43C4E7E7-CE45-4469-BDED-E7D54D8F84D4}" destId="{3C879375-B861-49DA-B4DB-31E0BF6B7214}" srcOrd="0" destOrd="0" presId="urn:microsoft.com/office/officeart/2005/8/layout/orgChart1"/>
    <dgm:cxn modelId="{FCD1DCDC-892D-4072-B50E-86D0679D38A9}" type="presParOf" srcId="{43C4E7E7-CE45-4469-BDED-E7D54D8F84D4}" destId="{B5D4616B-F375-4F16-B7A3-2F8AAB468C8F}" srcOrd="1" destOrd="0" presId="urn:microsoft.com/office/officeart/2005/8/layout/orgChart1"/>
    <dgm:cxn modelId="{84872322-F007-4F9F-8E60-7B7CF40C89CF}" type="presParOf" srcId="{DE6B8B9C-AC9E-4106-ACC1-78F0248024AE}" destId="{56E76020-FE22-4A77-AC48-0A72C2949A6C}" srcOrd="1" destOrd="0" presId="urn:microsoft.com/office/officeart/2005/8/layout/orgChart1"/>
    <dgm:cxn modelId="{07AD37F9-64AF-4425-9C39-D6A8ECC4E7BD}" type="presParOf" srcId="{56E76020-FE22-4A77-AC48-0A72C2949A6C}" destId="{58239A30-28B0-42A9-8470-B619EF30D172}" srcOrd="0" destOrd="0" presId="urn:microsoft.com/office/officeart/2005/8/layout/orgChart1"/>
    <dgm:cxn modelId="{EA105720-2EC9-4BD5-98B8-5743B6E0F1DB}" type="presParOf" srcId="{56E76020-FE22-4A77-AC48-0A72C2949A6C}" destId="{D0B3C482-EF0B-434E-9FE9-79BFCA99D088}" srcOrd="1" destOrd="0" presId="urn:microsoft.com/office/officeart/2005/8/layout/orgChart1"/>
    <dgm:cxn modelId="{EB56FE6A-E741-43FB-BB29-B2436801523B}" type="presParOf" srcId="{D0B3C482-EF0B-434E-9FE9-79BFCA99D088}" destId="{EE91A59A-0061-4429-B8FF-65B95CA9D71C}" srcOrd="0" destOrd="0" presId="urn:microsoft.com/office/officeart/2005/8/layout/orgChart1"/>
    <dgm:cxn modelId="{31556562-CACA-4EA4-B941-52E571AF4614}" type="presParOf" srcId="{EE91A59A-0061-4429-B8FF-65B95CA9D71C}" destId="{F73F4E5E-5C21-4641-9463-95DEE7A5C0FE}" srcOrd="0" destOrd="0" presId="urn:microsoft.com/office/officeart/2005/8/layout/orgChart1"/>
    <dgm:cxn modelId="{BC26FD24-78B0-4A4C-8BFE-F0EF13F3EC01}" type="presParOf" srcId="{EE91A59A-0061-4429-B8FF-65B95CA9D71C}" destId="{879C41E6-CC3C-4004-8EC8-A08E692F209C}" srcOrd="1" destOrd="0" presId="urn:microsoft.com/office/officeart/2005/8/layout/orgChart1"/>
    <dgm:cxn modelId="{C3673BF1-C9EA-466B-963E-6FEB1CF6B4B7}" type="presParOf" srcId="{D0B3C482-EF0B-434E-9FE9-79BFCA99D088}" destId="{7EB3C515-5F4A-4773-9F2E-1075E2FEE7DD}" srcOrd="1" destOrd="0" presId="urn:microsoft.com/office/officeart/2005/8/layout/orgChart1"/>
    <dgm:cxn modelId="{227076C0-6A0A-4E36-BDB6-58E0F67C8704}" type="presParOf" srcId="{D0B3C482-EF0B-434E-9FE9-79BFCA99D088}" destId="{61DF5738-9C34-45C7-B533-FE452EDFF01E}" srcOrd="2" destOrd="0" presId="urn:microsoft.com/office/officeart/2005/8/layout/orgChart1"/>
    <dgm:cxn modelId="{9D2827A7-197B-490D-A55B-4FE98A3B831F}" type="presParOf" srcId="{56E76020-FE22-4A77-AC48-0A72C2949A6C}" destId="{763E42CE-A0B7-42CD-99CC-E746A2EF2F99}" srcOrd="2" destOrd="0" presId="urn:microsoft.com/office/officeart/2005/8/layout/orgChart1"/>
    <dgm:cxn modelId="{D68ADABF-88C8-439E-B9CE-6CAAF9F0C080}" type="presParOf" srcId="{56E76020-FE22-4A77-AC48-0A72C2949A6C}" destId="{8329D320-EB06-4AC1-9E98-A5F0A7D144BE}" srcOrd="3" destOrd="0" presId="urn:microsoft.com/office/officeart/2005/8/layout/orgChart1"/>
    <dgm:cxn modelId="{DEA6F963-C457-4424-B9C6-922858168B88}" type="presParOf" srcId="{8329D320-EB06-4AC1-9E98-A5F0A7D144BE}" destId="{A23BB008-1BB9-47BD-BAC0-5570DC7DFBF4}" srcOrd="0" destOrd="0" presId="urn:microsoft.com/office/officeart/2005/8/layout/orgChart1"/>
    <dgm:cxn modelId="{62F552BC-5CF4-411C-9C09-54221B3878F8}" type="presParOf" srcId="{A23BB008-1BB9-47BD-BAC0-5570DC7DFBF4}" destId="{7B686C77-7165-4EA0-9FCE-7F74A0D8199B}" srcOrd="0" destOrd="0" presId="urn:microsoft.com/office/officeart/2005/8/layout/orgChart1"/>
    <dgm:cxn modelId="{A683585D-E3EC-413D-A0D9-B4B3FD5A8531}" type="presParOf" srcId="{A23BB008-1BB9-47BD-BAC0-5570DC7DFBF4}" destId="{F3BA4350-060C-4B5A-807E-266FEB718D93}" srcOrd="1" destOrd="0" presId="urn:microsoft.com/office/officeart/2005/8/layout/orgChart1"/>
    <dgm:cxn modelId="{912FDC75-8F53-498D-A78C-C78DD49EF653}" type="presParOf" srcId="{8329D320-EB06-4AC1-9E98-A5F0A7D144BE}" destId="{2DF13853-9716-46F3-A6DD-AEDFEF2CF5A8}" srcOrd="1" destOrd="0" presId="urn:microsoft.com/office/officeart/2005/8/layout/orgChart1"/>
    <dgm:cxn modelId="{35C9424C-4BCE-4567-BFF5-D09ECC76F8B8}" type="presParOf" srcId="{8329D320-EB06-4AC1-9E98-A5F0A7D144BE}" destId="{7BCC0EB7-B91E-4A12-8FF3-8826D3F14C09}" srcOrd="2" destOrd="0" presId="urn:microsoft.com/office/officeart/2005/8/layout/orgChart1"/>
    <dgm:cxn modelId="{F6A3B166-57C3-40AB-B4D7-F64DAE5DD22E}" type="presParOf" srcId="{56E76020-FE22-4A77-AC48-0A72C2949A6C}" destId="{2E84DD94-04F1-481A-A956-DE1A2E8C41BD}" srcOrd="4" destOrd="0" presId="urn:microsoft.com/office/officeart/2005/8/layout/orgChart1"/>
    <dgm:cxn modelId="{354F399A-C40E-4F60-A01F-7D2C2DBA6035}" type="presParOf" srcId="{56E76020-FE22-4A77-AC48-0A72C2949A6C}" destId="{F54191CE-E831-474B-9EE0-8AD9A0B93EDA}" srcOrd="5" destOrd="0" presId="urn:microsoft.com/office/officeart/2005/8/layout/orgChart1"/>
    <dgm:cxn modelId="{72BCCC3D-3B02-4030-8F46-4662AA1C3190}" type="presParOf" srcId="{F54191CE-E831-474B-9EE0-8AD9A0B93EDA}" destId="{2AD1CF66-E911-42A1-A520-93A353C47D34}" srcOrd="0" destOrd="0" presId="urn:microsoft.com/office/officeart/2005/8/layout/orgChart1"/>
    <dgm:cxn modelId="{22291944-EB11-4020-BAF0-A823651865CF}" type="presParOf" srcId="{2AD1CF66-E911-42A1-A520-93A353C47D34}" destId="{866C48F8-D394-4CBD-A725-D70B2118742E}" srcOrd="0" destOrd="0" presId="urn:microsoft.com/office/officeart/2005/8/layout/orgChart1"/>
    <dgm:cxn modelId="{49E62D37-B1EE-4C64-A899-1CDC93CF22A7}" type="presParOf" srcId="{2AD1CF66-E911-42A1-A520-93A353C47D34}" destId="{318713DC-C4FA-4DEA-8102-94D7C82D85F7}" srcOrd="1" destOrd="0" presId="urn:microsoft.com/office/officeart/2005/8/layout/orgChart1"/>
    <dgm:cxn modelId="{7425B1D0-9C90-4ADE-AA46-FA32AD0CCDA5}" type="presParOf" srcId="{F54191CE-E831-474B-9EE0-8AD9A0B93EDA}" destId="{C473AFD6-601B-4049-881A-2D7C09664553}" srcOrd="1" destOrd="0" presId="urn:microsoft.com/office/officeart/2005/8/layout/orgChart1"/>
    <dgm:cxn modelId="{FA4DE991-DF0E-4CE7-905B-FD1C07F01687}" type="presParOf" srcId="{F54191CE-E831-474B-9EE0-8AD9A0B93EDA}" destId="{33BD0346-F59A-4189-9648-411F7BF03F33}" srcOrd="2" destOrd="0" presId="urn:microsoft.com/office/officeart/2005/8/layout/orgChart1"/>
    <dgm:cxn modelId="{39752ADD-B5E2-4C2F-B958-9E8069C5D22A}" type="presParOf" srcId="{56E76020-FE22-4A77-AC48-0A72C2949A6C}" destId="{599F2828-9D2C-4CD0-83DD-4A61B8CCF1E2}" srcOrd="6" destOrd="0" presId="urn:microsoft.com/office/officeart/2005/8/layout/orgChart1"/>
    <dgm:cxn modelId="{179C57C2-2683-4B6C-98B4-A5C3241D1D3C}" type="presParOf" srcId="{56E76020-FE22-4A77-AC48-0A72C2949A6C}" destId="{D88A2F6F-7909-4E57-853B-67466BA40965}" srcOrd="7" destOrd="0" presId="urn:microsoft.com/office/officeart/2005/8/layout/orgChart1"/>
    <dgm:cxn modelId="{A937BB10-E940-42B2-B99E-56BE74CE9147}" type="presParOf" srcId="{D88A2F6F-7909-4E57-853B-67466BA40965}" destId="{73966F97-E76B-4B6D-929F-38BE15804AB6}" srcOrd="0" destOrd="0" presId="urn:microsoft.com/office/officeart/2005/8/layout/orgChart1"/>
    <dgm:cxn modelId="{24B02C07-CD15-4B4C-A5C4-553EE6F07E29}" type="presParOf" srcId="{73966F97-E76B-4B6D-929F-38BE15804AB6}" destId="{8E696693-7363-423F-A7D8-1A4AC565C1B8}" srcOrd="0" destOrd="0" presId="urn:microsoft.com/office/officeart/2005/8/layout/orgChart1"/>
    <dgm:cxn modelId="{18A1FD99-710F-4E79-959F-B1E0AF49FCD4}" type="presParOf" srcId="{73966F97-E76B-4B6D-929F-38BE15804AB6}" destId="{1E2E3C4E-5BA5-4B8B-B3EB-890F4C9A7A70}" srcOrd="1" destOrd="0" presId="urn:microsoft.com/office/officeart/2005/8/layout/orgChart1"/>
    <dgm:cxn modelId="{CE789DB0-5A95-43E4-9143-DC6F9F23E0BF}" type="presParOf" srcId="{D88A2F6F-7909-4E57-853B-67466BA40965}" destId="{A7A82A50-5A37-4B6D-8173-8891F8D78427}" srcOrd="1" destOrd="0" presId="urn:microsoft.com/office/officeart/2005/8/layout/orgChart1"/>
    <dgm:cxn modelId="{4EC84570-FF5B-48A5-ACDB-F5F0D10C6F25}" type="presParOf" srcId="{D88A2F6F-7909-4E57-853B-67466BA40965}" destId="{04C8F516-10C2-41CB-8CFC-D913A2B9BE1C}" srcOrd="2" destOrd="0" presId="urn:microsoft.com/office/officeart/2005/8/layout/orgChart1"/>
    <dgm:cxn modelId="{5FAEF81D-4A6C-49C4-8131-C2F28BF0DDE8}" type="presParOf" srcId="{56E76020-FE22-4A77-AC48-0A72C2949A6C}" destId="{702B1454-BC8B-437A-91FA-5BD03E441C19}" srcOrd="8" destOrd="0" presId="urn:microsoft.com/office/officeart/2005/8/layout/orgChart1"/>
    <dgm:cxn modelId="{31FBDF5D-4D53-4EEB-A17B-734F4F58875C}" type="presParOf" srcId="{56E76020-FE22-4A77-AC48-0A72C2949A6C}" destId="{A611135C-6D28-4231-883A-25528FE8AADC}" srcOrd="9" destOrd="0" presId="urn:microsoft.com/office/officeart/2005/8/layout/orgChart1"/>
    <dgm:cxn modelId="{E1743FD0-86EF-4BA5-8FD6-A518A593673F}" type="presParOf" srcId="{A611135C-6D28-4231-883A-25528FE8AADC}" destId="{72A811F1-C7D9-4815-A223-9DFF896E0B55}" srcOrd="0" destOrd="0" presId="urn:microsoft.com/office/officeart/2005/8/layout/orgChart1"/>
    <dgm:cxn modelId="{C457DF59-67E1-4185-9CC0-17C4CE132AA0}" type="presParOf" srcId="{72A811F1-C7D9-4815-A223-9DFF896E0B55}" destId="{0C44BEA8-A968-4AF2-93F9-E748ED37C413}" srcOrd="0" destOrd="0" presId="urn:microsoft.com/office/officeart/2005/8/layout/orgChart1"/>
    <dgm:cxn modelId="{4D71A663-26C8-4D97-9464-4B1CD5935AC3}" type="presParOf" srcId="{72A811F1-C7D9-4815-A223-9DFF896E0B55}" destId="{0AE41FDB-3D26-4B82-95B5-0BAA7EC2A2F4}" srcOrd="1" destOrd="0" presId="urn:microsoft.com/office/officeart/2005/8/layout/orgChart1"/>
    <dgm:cxn modelId="{95D368AD-D134-4A07-B13D-230FB79C4EE9}" type="presParOf" srcId="{A611135C-6D28-4231-883A-25528FE8AADC}" destId="{0C727909-9714-40B8-9E06-D36332185C50}" srcOrd="1" destOrd="0" presId="urn:microsoft.com/office/officeart/2005/8/layout/orgChart1"/>
    <dgm:cxn modelId="{B99ACFA4-2A8F-431D-BF69-01D68F4E08BB}" type="presParOf" srcId="{A611135C-6D28-4231-883A-25528FE8AADC}" destId="{F3403EBA-EAA8-49E2-A76B-1D6E4D002520}" srcOrd="2" destOrd="0" presId="urn:microsoft.com/office/officeart/2005/8/layout/orgChart1"/>
    <dgm:cxn modelId="{23DF002A-4BDC-47F7-BACD-C10DB94D14C9}" type="presParOf" srcId="{56E76020-FE22-4A77-AC48-0A72C2949A6C}" destId="{A2F7C542-54F9-4B33-BABD-C8FB8DAAA72F}" srcOrd="10" destOrd="0" presId="urn:microsoft.com/office/officeart/2005/8/layout/orgChart1"/>
    <dgm:cxn modelId="{A96D0AD0-A3F2-46B5-9302-C65E84E8F0B1}" type="presParOf" srcId="{56E76020-FE22-4A77-AC48-0A72C2949A6C}" destId="{B7AC26AC-7379-49A0-95BC-3512D187C51D}" srcOrd="11" destOrd="0" presId="urn:microsoft.com/office/officeart/2005/8/layout/orgChart1"/>
    <dgm:cxn modelId="{04649F59-F589-441C-A13F-1347C5857E40}" type="presParOf" srcId="{B7AC26AC-7379-49A0-95BC-3512D187C51D}" destId="{130E8563-E3F9-4DE4-AF5C-3F0AA52612CD}" srcOrd="0" destOrd="0" presId="urn:microsoft.com/office/officeart/2005/8/layout/orgChart1"/>
    <dgm:cxn modelId="{A605C1AB-6950-4044-9B60-84FD08F0808E}" type="presParOf" srcId="{130E8563-E3F9-4DE4-AF5C-3F0AA52612CD}" destId="{786F557B-0936-4320-9959-04173708B594}" srcOrd="0" destOrd="0" presId="urn:microsoft.com/office/officeart/2005/8/layout/orgChart1"/>
    <dgm:cxn modelId="{77BE7204-6B75-4081-8F64-5D4DCA59F0DB}" type="presParOf" srcId="{130E8563-E3F9-4DE4-AF5C-3F0AA52612CD}" destId="{41FB1307-7B05-42BA-B3A6-7B0965D3D89F}" srcOrd="1" destOrd="0" presId="urn:microsoft.com/office/officeart/2005/8/layout/orgChart1"/>
    <dgm:cxn modelId="{78B89BCC-DB0B-4942-AD69-32CE8CEEACF5}" type="presParOf" srcId="{B7AC26AC-7379-49A0-95BC-3512D187C51D}" destId="{01BF0D03-7787-4FB0-A30B-AE5B576985B0}" srcOrd="1" destOrd="0" presId="urn:microsoft.com/office/officeart/2005/8/layout/orgChart1"/>
    <dgm:cxn modelId="{FBEC1496-4C9A-4C62-8243-AA1AD9C9F69C}" type="presParOf" srcId="{B7AC26AC-7379-49A0-95BC-3512D187C51D}" destId="{8B503254-5EE0-472D-98BA-20B63E3F9598}" srcOrd="2" destOrd="0" presId="urn:microsoft.com/office/officeart/2005/8/layout/orgChart1"/>
    <dgm:cxn modelId="{2866C8B5-A655-4FC2-A6BD-CA28CB83C7BA}" type="presParOf" srcId="{56E76020-FE22-4A77-AC48-0A72C2949A6C}" destId="{12E3D539-EC68-45D8-8E84-5E58CAFE96C6}" srcOrd="12" destOrd="0" presId="urn:microsoft.com/office/officeart/2005/8/layout/orgChart1"/>
    <dgm:cxn modelId="{29D2ADDB-71BD-41C0-A6CE-3A578266EB2C}" type="presParOf" srcId="{56E76020-FE22-4A77-AC48-0A72C2949A6C}" destId="{586B24F6-85D9-4DC1-8170-07CB13539B51}" srcOrd="13" destOrd="0" presId="urn:microsoft.com/office/officeart/2005/8/layout/orgChart1"/>
    <dgm:cxn modelId="{FD79D88F-898A-4B3E-B9A2-E30D0BE666DE}" type="presParOf" srcId="{586B24F6-85D9-4DC1-8170-07CB13539B51}" destId="{9F892393-C074-40AC-9B74-179CA0AA212B}" srcOrd="0" destOrd="0" presId="urn:microsoft.com/office/officeart/2005/8/layout/orgChart1"/>
    <dgm:cxn modelId="{68DCCD7B-5CAC-4163-9E1C-791F240B7C55}" type="presParOf" srcId="{9F892393-C074-40AC-9B74-179CA0AA212B}" destId="{974A219C-F0BF-488B-A2E6-97421C8A86D2}" srcOrd="0" destOrd="0" presId="urn:microsoft.com/office/officeart/2005/8/layout/orgChart1"/>
    <dgm:cxn modelId="{4A7CD447-87BC-4CA9-A989-FE4FEE5C7825}" type="presParOf" srcId="{9F892393-C074-40AC-9B74-179CA0AA212B}" destId="{4E14D727-1DF2-47DF-A067-F7DDB21AE261}" srcOrd="1" destOrd="0" presId="urn:microsoft.com/office/officeart/2005/8/layout/orgChart1"/>
    <dgm:cxn modelId="{374E23E4-6BBE-484B-A9AA-253CC3CB04E9}" type="presParOf" srcId="{586B24F6-85D9-4DC1-8170-07CB13539B51}" destId="{6F4711D9-648B-4490-ACE9-719B964F01BA}" srcOrd="1" destOrd="0" presId="urn:microsoft.com/office/officeart/2005/8/layout/orgChart1"/>
    <dgm:cxn modelId="{989287BF-4053-440E-96C5-AA4661D2FF0B}" type="presParOf" srcId="{586B24F6-85D9-4DC1-8170-07CB13539B51}" destId="{DAC6733E-E1D0-4EAE-BA7F-1E30CC64299E}" srcOrd="2" destOrd="0" presId="urn:microsoft.com/office/officeart/2005/8/layout/orgChart1"/>
    <dgm:cxn modelId="{3451B0C9-300A-45A1-BF2A-FB05B7B40A38}" type="presParOf" srcId="{DE6B8B9C-AC9E-4106-ACC1-78F0248024AE}" destId="{6B375789-951F-4CBD-9406-F6618601FF6F}" srcOrd="2" destOrd="0" presId="urn:microsoft.com/office/officeart/2005/8/layout/orgChart1"/>
    <dgm:cxn modelId="{C49CBAB5-54E5-4D2A-B27D-19EA7665CFE9}" type="presParOf" srcId="{6B375789-951F-4CBD-9406-F6618601FF6F}" destId="{DD77E9F2-2BEC-49A4-99C4-109816A6AC7F}" srcOrd="0" destOrd="0" presId="urn:microsoft.com/office/officeart/2005/8/layout/orgChart1"/>
    <dgm:cxn modelId="{0607BA6D-7928-40EC-9CA9-B36C88571CCE}" type="presParOf" srcId="{6B375789-951F-4CBD-9406-F6618601FF6F}" destId="{55A7A5A8-0F67-4A3B-B759-B3711D90301F}" srcOrd="1" destOrd="0" presId="urn:microsoft.com/office/officeart/2005/8/layout/orgChart1"/>
    <dgm:cxn modelId="{77A8EFF0-8E08-4352-ABD2-148169252E7C}" type="presParOf" srcId="{55A7A5A8-0F67-4A3B-B759-B3711D90301F}" destId="{50E51E2D-ED1D-48EB-A165-EE78242FEB45}" srcOrd="0" destOrd="0" presId="urn:microsoft.com/office/officeart/2005/8/layout/orgChart1"/>
    <dgm:cxn modelId="{BC7B200D-C280-49EE-932E-3F8D9DC3F32C}" type="presParOf" srcId="{50E51E2D-ED1D-48EB-A165-EE78242FEB45}" destId="{CD7802B0-7538-4A7A-9660-623C01ED3407}" srcOrd="0" destOrd="0" presId="urn:microsoft.com/office/officeart/2005/8/layout/orgChart1"/>
    <dgm:cxn modelId="{00BEB12F-0938-4410-83D6-983CD80903C4}" type="presParOf" srcId="{50E51E2D-ED1D-48EB-A165-EE78242FEB45}" destId="{05FFFDA3-A26A-493A-91A5-B124CC89727D}" srcOrd="1" destOrd="0" presId="urn:microsoft.com/office/officeart/2005/8/layout/orgChart1"/>
    <dgm:cxn modelId="{06037E7C-570B-45AE-A785-7754E6D636EF}" type="presParOf" srcId="{55A7A5A8-0F67-4A3B-B759-B3711D90301F}" destId="{509F5146-CBF2-4828-B0D8-6F5472122466}" srcOrd="1" destOrd="0" presId="urn:microsoft.com/office/officeart/2005/8/layout/orgChart1"/>
    <dgm:cxn modelId="{6E65F233-2443-4F22-811A-C3AAD26083C0}" type="presParOf" srcId="{55A7A5A8-0F67-4A3B-B759-B3711D90301F}" destId="{EC89276E-D92A-430C-AB7F-622CAAA3F936}" srcOrd="2" destOrd="0" presId="urn:microsoft.com/office/officeart/2005/8/layout/orgChart1"/>
    <dgm:cxn modelId="{4D1980CF-4913-4D52-950F-9C23C922EB11}" type="presParOf" srcId="{A6B47A2A-C135-4B26-B5AC-8674B285E20A}" destId="{7CB2906D-EB02-46FD-AA95-D51AC4620F41}" srcOrd="1" destOrd="0" presId="urn:microsoft.com/office/officeart/2005/8/layout/orgChart1"/>
    <dgm:cxn modelId="{980FEA02-3FCC-4C0D-9368-2C9160557ADD}" type="presParOf" srcId="{7CB2906D-EB02-46FD-AA95-D51AC4620F41}" destId="{371BFBD0-DB90-410B-84A5-13EC5708E924}" srcOrd="0" destOrd="0" presId="urn:microsoft.com/office/officeart/2005/8/layout/orgChart1"/>
    <dgm:cxn modelId="{B346892D-5C9C-44A8-A6EE-45DECB454FDF}" type="presParOf" srcId="{371BFBD0-DB90-410B-84A5-13EC5708E924}" destId="{4CB81DD7-4A70-42D8-A6B6-8905A84F921E}" srcOrd="0" destOrd="0" presId="urn:microsoft.com/office/officeart/2005/8/layout/orgChart1"/>
    <dgm:cxn modelId="{141D118F-E3E3-4C2E-9FEF-BABC65932E23}" type="presParOf" srcId="{371BFBD0-DB90-410B-84A5-13EC5708E924}" destId="{790BE07B-6C65-43D2-9CFC-A5FA15316626}" srcOrd="1" destOrd="0" presId="urn:microsoft.com/office/officeart/2005/8/layout/orgChart1"/>
    <dgm:cxn modelId="{B1F98068-8292-471B-9721-3895C7209333}" type="presParOf" srcId="{7CB2906D-EB02-46FD-AA95-D51AC4620F41}" destId="{89E830E7-2B1E-46E7-8E2D-C9EC573FD99D}" srcOrd="1" destOrd="0" presId="urn:microsoft.com/office/officeart/2005/8/layout/orgChart1"/>
    <dgm:cxn modelId="{C30F6745-BC96-40BF-B653-3AADC9CB6C36}" type="presParOf" srcId="{7CB2906D-EB02-46FD-AA95-D51AC4620F41}" destId="{F0AB912D-208E-43E5-8EE4-9BAF1390656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77E9F2-2BEC-49A4-99C4-109816A6AC7F}">
      <dsp:nvSpPr>
        <dsp:cNvPr id="0" name=""/>
        <dsp:cNvSpPr/>
      </dsp:nvSpPr>
      <dsp:spPr>
        <a:xfrm>
          <a:off x="5146630" y="1347718"/>
          <a:ext cx="134188" cy="937463"/>
        </a:xfrm>
        <a:custGeom>
          <a:avLst/>
          <a:gdLst/>
          <a:ahLst/>
          <a:cxnLst/>
          <a:rect l="0" t="0" r="0" b="0"/>
          <a:pathLst>
            <a:path>
              <a:moveTo>
                <a:pt x="134188" y="0"/>
              </a:moveTo>
              <a:lnTo>
                <a:pt x="134188" y="937463"/>
              </a:lnTo>
              <a:lnTo>
                <a:pt x="0" y="9374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E3D539-EC68-45D8-8E84-5E58CAFE96C6}">
      <dsp:nvSpPr>
        <dsp:cNvPr id="0" name=""/>
        <dsp:cNvSpPr/>
      </dsp:nvSpPr>
      <dsp:spPr>
        <a:xfrm>
          <a:off x="5280819" y="1347718"/>
          <a:ext cx="4639072" cy="17507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6544"/>
              </a:lnTo>
              <a:lnTo>
                <a:pt x="4639072" y="1616544"/>
              </a:lnTo>
              <a:lnTo>
                <a:pt x="4639072" y="17507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F7C542-54F9-4B33-BABD-C8FB8DAAA72F}">
      <dsp:nvSpPr>
        <dsp:cNvPr id="0" name=""/>
        <dsp:cNvSpPr/>
      </dsp:nvSpPr>
      <dsp:spPr>
        <a:xfrm>
          <a:off x="5280819" y="1347718"/>
          <a:ext cx="3092714" cy="17507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6544"/>
              </a:lnTo>
              <a:lnTo>
                <a:pt x="3092714" y="1616544"/>
              </a:lnTo>
              <a:lnTo>
                <a:pt x="3092714" y="17507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2B1454-BC8B-437A-91FA-5BD03E441C19}">
      <dsp:nvSpPr>
        <dsp:cNvPr id="0" name=""/>
        <dsp:cNvSpPr/>
      </dsp:nvSpPr>
      <dsp:spPr>
        <a:xfrm>
          <a:off x="5280819" y="1347718"/>
          <a:ext cx="1546357" cy="17507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6544"/>
              </a:lnTo>
              <a:lnTo>
                <a:pt x="1546357" y="1616544"/>
              </a:lnTo>
              <a:lnTo>
                <a:pt x="1546357" y="17507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9F2828-9D2C-4CD0-83DD-4A61B8CCF1E2}">
      <dsp:nvSpPr>
        <dsp:cNvPr id="0" name=""/>
        <dsp:cNvSpPr/>
      </dsp:nvSpPr>
      <dsp:spPr>
        <a:xfrm>
          <a:off x="5235098" y="1347718"/>
          <a:ext cx="91440" cy="17507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507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84DD94-04F1-481A-A956-DE1A2E8C41BD}">
      <dsp:nvSpPr>
        <dsp:cNvPr id="0" name=""/>
        <dsp:cNvSpPr/>
      </dsp:nvSpPr>
      <dsp:spPr>
        <a:xfrm>
          <a:off x="3734461" y="1347718"/>
          <a:ext cx="1546357" cy="1750732"/>
        </a:xfrm>
        <a:custGeom>
          <a:avLst/>
          <a:gdLst/>
          <a:ahLst/>
          <a:cxnLst/>
          <a:rect l="0" t="0" r="0" b="0"/>
          <a:pathLst>
            <a:path>
              <a:moveTo>
                <a:pt x="1546357" y="0"/>
              </a:moveTo>
              <a:lnTo>
                <a:pt x="1546357" y="1616544"/>
              </a:lnTo>
              <a:lnTo>
                <a:pt x="0" y="1616544"/>
              </a:lnTo>
              <a:lnTo>
                <a:pt x="0" y="17507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3E42CE-A0B7-42CD-99CC-E746A2EF2F99}">
      <dsp:nvSpPr>
        <dsp:cNvPr id="0" name=""/>
        <dsp:cNvSpPr/>
      </dsp:nvSpPr>
      <dsp:spPr>
        <a:xfrm>
          <a:off x="2188104" y="1347718"/>
          <a:ext cx="3092714" cy="1750732"/>
        </a:xfrm>
        <a:custGeom>
          <a:avLst/>
          <a:gdLst/>
          <a:ahLst/>
          <a:cxnLst/>
          <a:rect l="0" t="0" r="0" b="0"/>
          <a:pathLst>
            <a:path>
              <a:moveTo>
                <a:pt x="3092714" y="0"/>
              </a:moveTo>
              <a:lnTo>
                <a:pt x="3092714" y="1616544"/>
              </a:lnTo>
              <a:lnTo>
                <a:pt x="0" y="1616544"/>
              </a:lnTo>
              <a:lnTo>
                <a:pt x="0" y="17507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239A30-28B0-42A9-8470-B619EF30D172}">
      <dsp:nvSpPr>
        <dsp:cNvPr id="0" name=""/>
        <dsp:cNvSpPr/>
      </dsp:nvSpPr>
      <dsp:spPr>
        <a:xfrm>
          <a:off x="641746" y="1347718"/>
          <a:ext cx="4639072" cy="1750732"/>
        </a:xfrm>
        <a:custGeom>
          <a:avLst/>
          <a:gdLst/>
          <a:ahLst/>
          <a:cxnLst/>
          <a:rect l="0" t="0" r="0" b="0"/>
          <a:pathLst>
            <a:path>
              <a:moveTo>
                <a:pt x="4639072" y="0"/>
              </a:moveTo>
              <a:lnTo>
                <a:pt x="4639072" y="1616544"/>
              </a:lnTo>
              <a:lnTo>
                <a:pt x="0" y="1616544"/>
              </a:lnTo>
              <a:lnTo>
                <a:pt x="0" y="17507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879375-B861-49DA-B4DB-31E0BF6B7214}">
      <dsp:nvSpPr>
        <dsp:cNvPr id="0" name=""/>
        <dsp:cNvSpPr/>
      </dsp:nvSpPr>
      <dsp:spPr>
        <a:xfrm>
          <a:off x="4641828" y="420683"/>
          <a:ext cx="1277981" cy="9270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Председатель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Нафигина</a:t>
          </a:r>
          <a:r>
            <a:rPr lang="ru-RU" sz="1400" kern="1200" dirty="0" smtClean="0"/>
            <a:t> Камилла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89393449581 </a:t>
          </a:r>
          <a:endParaRPr lang="ru-RU" sz="1400" kern="1200" dirty="0" smtClean="0"/>
        </a:p>
      </dsp:txBody>
      <dsp:txXfrm>
        <a:off x="4641828" y="420683"/>
        <a:ext cx="1277981" cy="927034"/>
      </dsp:txXfrm>
    </dsp:sp>
    <dsp:sp modelId="{F73F4E5E-5C21-4641-9463-95DEE7A5C0FE}">
      <dsp:nvSpPr>
        <dsp:cNvPr id="0" name=""/>
        <dsp:cNvSpPr/>
      </dsp:nvSpPr>
      <dsp:spPr>
        <a:xfrm>
          <a:off x="2755" y="3098450"/>
          <a:ext cx="1277981" cy="16446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Комиссия по </a:t>
          </a:r>
          <a:r>
            <a:rPr lang="ru-RU" sz="1400" kern="1200" dirty="0" smtClean="0"/>
            <a:t>патриотизму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Матвеев Тимур</a:t>
          </a:r>
          <a:endParaRPr lang="ru-RU" sz="1400" kern="1200" dirty="0"/>
        </a:p>
      </dsp:txBody>
      <dsp:txXfrm>
        <a:off x="2755" y="3098450"/>
        <a:ext cx="1277981" cy="1644691"/>
      </dsp:txXfrm>
    </dsp:sp>
    <dsp:sp modelId="{7B686C77-7165-4EA0-9FCE-7F74A0D8199B}">
      <dsp:nvSpPr>
        <dsp:cNvPr id="0" name=""/>
        <dsp:cNvSpPr/>
      </dsp:nvSpPr>
      <dsp:spPr>
        <a:xfrm>
          <a:off x="1549113" y="3098450"/>
          <a:ext cx="1277981" cy="16635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Комиссия по печати и </a:t>
          </a:r>
          <a:r>
            <a:rPr lang="ru-RU" sz="1400" kern="1200" dirty="0" smtClean="0"/>
            <a:t>информации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Никитина Кира </a:t>
          </a:r>
          <a:endParaRPr lang="ru-RU" sz="1400" kern="1200" dirty="0"/>
        </a:p>
      </dsp:txBody>
      <dsp:txXfrm>
        <a:off x="1549113" y="3098450"/>
        <a:ext cx="1277981" cy="1663548"/>
      </dsp:txXfrm>
    </dsp:sp>
    <dsp:sp modelId="{866C48F8-D394-4CBD-A725-D70B2118742E}">
      <dsp:nvSpPr>
        <dsp:cNvPr id="0" name=""/>
        <dsp:cNvSpPr/>
      </dsp:nvSpPr>
      <dsp:spPr>
        <a:xfrm>
          <a:off x="3095470" y="3098450"/>
          <a:ext cx="1277981" cy="16193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Комиссия по </a:t>
          </a:r>
          <a:r>
            <a:rPr lang="ru-RU" sz="1400" kern="1200" dirty="0" err="1" smtClean="0"/>
            <a:t>волонтерству</a:t>
          </a:r>
          <a:r>
            <a:rPr lang="ru-RU" sz="1400" kern="1200" dirty="0" smtClean="0"/>
            <a:t>  и общественным </a:t>
          </a:r>
          <a:r>
            <a:rPr lang="ru-RU" sz="1400" kern="1200" dirty="0" smtClean="0"/>
            <a:t>движениям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Горюнова Дарья</a:t>
          </a:r>
          <a:endParaRPr lang="ru-RU" sz="1400" kern="1200" dirty="0"/>
        </a:p>
      </dsp:txBody>
      <dsp:txXfrm>
        <a:off x="3095470" y="3098450"/>
        <a:ext cx="1277981" cy="1619374"/>
      </dsp:txXfrm>
    </dsp:sp>
    <dsp:sp modelId="{8E696693-7363-423F-A7D8-1A4AC565C1B8}">
      <dsp:nvSpPr>
        <dsp:cNvPr id="0" name=""/>
        <dsp:cNvSpPr/>
      </dsp:nvSpPr>
      <dsp:spPr>
        <a:xfrm>
          <a:off x="4641828" y="3098450"/>
          <a:ext cx="1277981" cy="16446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Комиссия учебы и </a:t>
          </a:r>
          <a:r>
            <a:rPr lang="ru-RU" sz="1400" kern="1200" dirty="0" smtClean="0"/>
            <a:t>труда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Долинина</a:t>
          </a:r>
          <a:r>
            <a:rPr lang="ru-RU" sz="1400" kern="1200" dirty="0" smtClean="0"/>
            <a:t> Ксения</a:t>
          </a:r>
          <a:endParaRPr lang="ru-RU" sz="1400" kern="1200" dirty="0"/>
        </a:p>
      </dsp:txBody>
      <dsp:txXfrm>
        <a:off x="4641828" y="3098450"/>
        <a:ext cx="1277981" cy="1644691"/>
      </dsp:txXfrm>
    </dsp:sp>
    <dsp:sp modelId="{0C44BEA8-A968-4AF2-93F9-E748ED37C413}">
      <dsp:nvSpPr>
        <dsp:cNvPr id="0" name=""/>
        <dsp:cNvSpPr/>
      </dsp:nvSpPr>
      <dsp:spPr>
        <a:xfrm>
          <a:off x="6188185" y="3098450"/>
          <a:ext cx="1277981" cy="16446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Комиссия социального </a:t>
          </a:r>
          <a:r>
            <a:rPr lang="ru-RU" sz="1400" kern="1200" dirty="0" smtClean="0"/>
            <a:t>проектирования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Казакова Арина,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Богатырев Сергей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6188185" y="3098450"/>
        <a:ext cx="1277981" cy="1644691"/>
      </dsp:txXfrm>
    </dsp:sp>
    <dsp:sp modelId="{786F557B-0936-4320-9959-04173708B594}">
      <dsp:nvSpPr>
        <dsp:cNvPr id="0" name=""/>
        <dsp:cNvSpPr/>
      </dsp:nvSpPr>
      <dsp:spPr>
        <a:xfrm>
          <a:off x="7734543" y="3098450"/>
          <a:ext cx="1277981" cy="17012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Комиссия по спорту и </a:t>
          </a:r>
          <a:r>
            <a:rPr lang="ru-RU" sz="1400" kern="1200" dirty="0" smtClean="0"/>
            <a:t>туризму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Тимофеев Артем</a:t>
          </a:r>
          <a:endParaRPr lang="ru-RU" sz="1400" kern="1200" dirty="0"/>
        </a:p>
      </dsp:txBody>
      <dsp:txXfrm>
        <a:off x="7734543" y="3098450"/>
        <a:ext cx="1277981" cy="1701255"/>
      </dsp:txXfrm>
    </dsp:sp>
    <dsp:sp modelId="{974A219C-F0BF-488B-A2E6-97421C8A86D2}">
      <dsp:nvSpPr>
        <dsp:cNvPr id="0" name=""/>
        <dsp:cNvSpPr/>
      </dsp:nvSpPr>
      <dsp:spPr>
        <a:xfrm>
          <a:off x="9280900" y="3098450"/>
          <a:ext cx="1277981" cy="16511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Комиссия по организационным </a:t>
          </a:r>
          <a:r>
            <a:rPr lang="ru-RU" sz="1400" kern="1200" dirty="0" smtClean="0"/>
            <a:t>делам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Богатырева Ксения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9280900" y="3098450"/>
        <a:ext cx="1277981" cy="1651158"/>
      </dsp:txXfrm>
    </dsp:sp>
    <dsp:sp modelId="{CD7802B0-7538-4A7A-9660-623C01ED3407}">
      <dsp:nvSpPr>
        <dsp:cNvPr id="0" name=""/>
        <dsp:cNvSpPr/>
      </dsp:nvSpPr>
      <dsp:spPr>
        <a:xfrm>
          <a:off x="3868649" y="1740288"/>
          <a:ext cx="1277981" cy="10897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Заместитель </a:t>
          </a:r>
          <a:r>
            <a:rPr lang="ru-RU" sz="1400" kern="1200" dirty="0" smtClean="0"/>
            <a:t>председателя </a:t>
          </a:r>
          <a:r>
            <a:rPr lang="ru-RU" sz="1400" kern="1200" dirty="0" err="1" smtClean="0"/>
            <a:t>Тимерзянов</a:t>
          </a:r>
          <a:r>
            <a:rPr lang="ru-RU" sz="1400" kern="1200" dirty="0" smtClean="0"/>
            <a:t> Данил </a:t>
          </a:r>
          <a:endParaRPr lang="ru-RU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3868649" y="1740288"/>
        <a:ext cx="1277981" cy="1089785"/>
      </dsp:txXfrm>
    </dsp:sp>
    <dsp:sp modelId="{4CB81DD7-4A70-42D8-A6B6-8905A84F921E}">
      <dsp:nvSpPr>
        <dsp:cNvPr id="0" name=""/>
        <dsp:cNvSpPr/>
      </dsp:nvSpPr>
      <dsp:spPr>
        <a:xfrm>
          <a:off x="5480950" y="1422364"/>
          <a:ext cx="1277981" cy="9751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Секретарь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Кутяшова</a:t>
          </a:r>
          <a:r>
            <a:rPr lang="ru-RU" sz="1400" kern="1200" dirty="0" smtClean="0"/>
            <a:t> Ольга</a:t>
          </a:r>
          <a:endParaRPr lang="ru-RU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5480950" y="1422364"/>
        <a:ext cx="1277981" cy="9751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1D05-39CA-4907-A09B-EABC85AEC2AF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42223-CFB3-4147-AE58-4BA75DBE6C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68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1D05-39CA-4907-A09B-EABC85AEC2AF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42223-CFB3-4147-AE58-4BA75DBE6C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735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1D05-39CA-4907-A09B-EABC85AEC2AF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42223-CFB3-4147-AE58-4BA75DBE6C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56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1D05-39CA-4907-A09B-EABC85AEC2AF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42223-CFB3-4147-AE58-4BA75DBE6C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03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1D05-39CA-4907-A09B-EABC85AEC2AF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42223-CFB3-4147-AE58-4BA75DBE6C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942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1D05-39CA-4907-A09B-EABC85AEC2AF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42223-CFB3-4147-AE58-4BA75DBE6C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819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1D05-39CA-4907-A09B-EABC85AEC2AF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42223-CFB3-4147-AE58-4BA75DBE6C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023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1D05-39CA-4907-A09B-EABC85AEC2AF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42223-CFB3-4147-AE58-4BA75DBE6C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171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1D05-39CA-4907-A09B-EABC85AEC2AF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42223-CFB3-4147-AE58-4BA75DBE6C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105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1D05-39CA-4907-A09B-EABC85AEC2AF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42223-CFB3-4147-AE58-4BA75DBE6C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400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1D05-39CA-4907-A09B-EABC85AEC2AF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42223-CFB3-4147-AE58-4BA75DBE6C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672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81D05-39CA-4907-A09B-EABC85AEC2AF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42223-CFB3-4147-AE58-4BA75DBE6C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948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838" y="223653"/>
            <a:ext cx="9384323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Структура Совета </a:t>
            </a:r>
            <a:r>
              <a:rPr lang="ru-RU" sz="4000" dirty="0" smtClean="0"/>
              <a:t>учащихся</a:t>
            </a:r>
            <a:br>
              <a:rPr lang="ru-RU" sz="4000" dirty="0" smtClean="0"/>
            </a:br>
            <a:r>
              <a:rPr lang="ru-RU" sz="4000" dirty="0" smtClean="0"/>
              <a:t>на 2023-2024 учебный год</a:t>
            </a:r>
            <a:endParaRPr lang="ru-RU" sz="4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742433"/>
              </p:ext>
            </p:extLst>
          </p:nvPr>
        </p:nvGraphicFramePr>
        <p:xfrm>
          <a:off x="447676" y="1046691"/>
          <a:ext cx="10561638" cy="5344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Прямая соединительная линия 5"/>
          <p:cNvCxnSpPr/>
          <p:nvPr/>
        </p:nvCxnSpPr>
        <p:spPr>
          <a:xfrm>
            <a:off x="5730111" y="3110573"/>
            <a:ext cx="216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0094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</Words>
  <Application>Microsoft Office PowerPoint</Application>
  <PresentationFormat>Широкоэкранный</PresentationFormat>
  <Paragraphs>22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Структура Совета учащихся на 2023-2024 учебный год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Совета учащихся на 2023-2024 учебный год</dc:title>
  <dc:creator>1</dc:creator>
  <cp:lastModifiedBy>1</cp:lastModifiedBy>
  <cp:revision>1</cp:revision>
  <dcterms:created xsi:type="dcterms:W3CDTF">2024-02-26T07:37:05Z</dcterms:created>
  <dcterms:modified xsi:type="dcterms:W3CDTF">2024-02-26T07:37:18Z</dcterms:modified>
</cp:coreProperties>
</file>